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817" r:id="rId1"/>
  </p:sldMasterIdLst>
  <p:notesMasterIdLst>
    <p:notesMasterId r:id="rId61"/>
  </p:notesMasterIdLst>
  <p:handoutMasterIdLst>
    <p:handoutMasterId r:id="rId62"/>
  </p:handoutMasterIdLst>
  <p:sldIdLst>
    <p:sldId id="717" r:id="rId2"/>
    <p:sldId id="1292" r:id="rId3"/>
    <p:sldId id="1202" r:id="rId4"/>
    <p:sldId id="1285" r:id="rId5"/>
    <p:sldId id="1034" r:id="rId6"/>
    <p:sldId id="1033" r:id="rId7"/>
    <p:sldId id="1035" r:id="rId8"/>
    <p:sldId id="1086" r:id="rId9"/>
    <p:sldId id="703" r:id="rId10"/>
    <p:sldId id="1051" r:id="rId11"/>
    <p:sldId id="1095" r:id="rId12"/>
    <p:sldId id="873" r:id="rId13"/>
    <p:sldId id="1094" r:id="rId14"/>
    <p:sldId id="1293" r:id="rId15"/>
    <p:sldId id="1080" r:id="rId16"/>
    <p:sldId id="1214" r:id="rId17"/>
    <p:sldId id="970" r:id="rId18"/>
    <p:sldId id="1102" r:id="rId19"/>
    <p:sldId id="875" r:id="rId20"/>
    <p:sldId id="1288" r:id="rId21"/>
    <p:sldId id="990" r:id="rId22"/>
    <p:sldId id="998" r:id="rId23"/>
    <p:sldId id="1294" r:id="rId24"/>
    <p:sldId id="1064" r:id="rId25"/>
    <p:sldId id="1089" r:id="rId26"/>
    <p:sldId id="975" r:id="rId27"/>
    <p:sldId id="979" r:id="rId28"/>
    <p:sldId id="1008" r:id="rId29"/>
    <p:sldId id="1103" r:id="rId30"/>
    <p:sldId id="1295" r:id="rId31"/>
    <p:sldId id="976" r:id="rId32"/>
    <p:sldId id="1289" r:id="rId33"/>
    <p:sldId id="1069" r:id="rId34"/>
    <p:sldId id="1290" r:id="rId35"/>
    <p:sldId id="876" r:id="rId36"/>
    <p:sldId id="1026" r:id="rId37"/>
    <p:sldId id="1215" r:id="rId38"/>
    <p:sldId id="1298" r:id="rId39"/>
    <p:sldId id="1312" r:id="rId40"/>
    <p:sldId id="1279" r:id="rId41"/>
    <p:sldId id="1305" r:id="rId42"/>
    <p:sldId id="1300" r:id="rId43"/>
    <p:sldId id="1303" r:id="rId44"/>
    <p:sldId id="1304" r:id="rId45"/>
    <p:sldId id="1299" r:id="rId46"/>
    <p:sldId id="1307" r:id="rId47"/>
    <p:sldId id="1308" r:id="rId48"/>
    <p:sldId id="1309" r:id="rId49"/>
    <p:sldId id="1310" r:id="rId50"/>
    <p:sldId id="1306" r:id="rId51"/>
    <p:sldId id="1216" r:id="rId52"/>
    <p:sldId id="1296" r:id="rId53"/>
    <p:sldId id="1311" r:id="rId54"/>
    <p:sldId id="1217" r:id="rId55"/>
    <p:sldId id="1297" r:id="rId56"/>
    <p:sldId id="1281" r:id="rId57"/>
    <p:sldId id="1218" r:id="rId58"/>
    <p:sldId id="1313" r:id="rId59"/>
    <p:sldId id="925" r:id="rId60"/>
  </p:sldIdLst>
  <p:sldSz cx="11176000" cy="6286500"/>
  <p:notesSz cx="6797675" cy="9928225"/>
  <p:embeddedFontLst>
    <p:embeddedFont>
      <p:font typeface="Arial Narrow" panose="020B0606020202030204" pitchFamily="34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0" userDrawn="1">
          <p15:clr>
            <a:srgbClr val="A4A3A4"/>
          </p15:clr>
        </p15:guide>
        <p15:guide id="2" pos="35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Knaus" initials="M" lastIdx="1" clrIdx="0"/>
  <p:cmAuthor id="1" name="mlechner" initials="m" lastIdx="1" clrIdx="1"/>
  <p:cmAuthor id="2" name="Michael Knaus" initials="MK" lastIdx="11" clrIdx="2">
    <p:extLst>
      <p:ext uri="{19B8F6BF-5375-455C-9EA6-DF929625EA0E}">
        <p15:presenceInfo xmlns:p15="http://schemas.microsoft.com/office/powerpoint/2012/main" userId="S-1-5-21-616792354-2620807815-2135598770-60342" providerId="AD"/>
      </p:ext>
    </p:extLst>
  </p:cmAuthor>
  <p:cmAuthor id="3" name="Knaus, Michael" initials="KM" lastIdx="1" clrIdx="3">
    <p:extLst>
      <p:ext uri="{19B8F6BF-5375-455C-9EA6-DF929625EA0E}">
        <p15:presenceInfo xmlns:p15="http://schemas.microsoft.com/office/powerpoint/2012/main" userId="S::michael.knaus@unisg.ch::1b84797c-44d5-4293-ad71-d4cd784c2101" providerId="AD"/>
      </p:ext>
    </p:extLst>
  </p:cmAuthor>
  <p:cmAuthor id="4" name="Lechner, Michael" initials="LM" lastIdx="1" clrIdx="4">
    <p:extLst>
      <p:ext uri="{19B8F6BF-5375-455C-9EA6-DF929625EA0E}">
        <p15:presenceInfo xmlns:p15="http://schemas.microsoft.com/office/powerpoint/2012/main" userId="S::Michael.Lechner@unisg.ch::2b7ff5c0-770f-4e50-960f-760a72e27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82E"/>
    <a:srgbClr val="007834"/>
    <a:srgbClr val="FF0000"/>
    <a:srgbClr val="1327E3"/>
    <a:srgbClr val="FF6600"/>
    <a:srgbClr val="DCFED6"/>
    <a:srgbClr val="EAE0D6"/>
    <a:srgbClr val="90887B"/>
    <a:srgbClr val="B5B0A0"/>
    <a:srgbClr val="C3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F6277-5576-4DF5-8211-04E839EC76F5}" v="597" dt="2022-07-15T12:52:0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82" autoAdjust="0"/>
    <p:restoredTop sz="94559" autoAdjust="0"/>
  </p:normalViewPr>
  <p:slideViewPr>
    <p:cSldViewPr>
      <p:cViewPr varScale="1">
        <p:scale>
          <a:sx n="68" d="100"/>
          <a:sy n="68" d="100"/>
        </p:scale>
        <p:origin x="220" y="56"/>
      </p:cViewPr>
      <p:guideLst>
        <p:guide orient="horz" pos="1980"/>
        <p:guide pos="3520"/>
      </p:guideLst>
    </p:cSldViewPr>
  </p:slideViewPr>
  <p:outlineViewPr>
    <p:cViewPr>
      <p:scale>
        <a:sx n="33" d="100"/>
        <a:sy n="33" d="100"/>
      </p:scale>
      <p:origin x="0" y="-445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microsoft.com/office/2016/11/relationships/changesInfo" Target="changesInfos/changesInfo1.xml"/><Relationship Id="rId85" Type="http://schemas.openxmlformats.org/officeDocument/2006/relationships/customXml" Target="../customXml/item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commentAuthors" Target="commentAuthors.xml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86" Type="http://schemas.openxmlformats.org/officeDocument/2006/relationships/customXml" Target="../customXml/item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customXml" Target="../customXml/item6.xml"/><Relationship Id="rId61" Type="http://schemas.openxmlformats.org/officeDocument/2006/relationships/notesMaster" Target="notesMasters/notesMaster1.xml"/><Relationship Id="rId82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e Lechner" userId="4fa78a86c8864770" providerId="LiveId" clId="{9CDF6277-5576-4DF5-8211-04E839EC76F5}"/>
    <pc:docChg chg="undo custSel addSld delSld modSld modMainMaster">
      <pc:chgData name="Renée Lechner" userId="4fa78a86c8864770" providerId="LiveId" clId="{9CDF6277-5576-4DF5-8211-04E839EC76F5}" dt="2022-07-15T12:52:02.438" v="3631"/>
      <pc:docMkLst>
        <pc:docMk/>
      </pc:docMkLst>
      <pc:sldChg chg="modSp mod">
        <pc:chgData name="Renée Lechner" userId="4fa78a86c8864770" providerId="LiveId" clId="{9CDF6277-5576-4DF5-8211-04E839EC76F5}" dt="2022-07-15T11:52:13.045" v="2856" actId="179"/>
        <pc:sldMkLst>
          <pc:docMk/>
          <pc:sldMk cId="2282954164" sldId="717"/>
        </pc:sldMkLst>
        <pc:spChg chg="mod">
          <ac:chgData name="Renée Lechner" userId="4fa78a86c8864770" providerId="LiveId" clId="{9CDF6277-5576-4DF5-8211-04E839EC76F5}" dt="2022-07-15T11:48:44.409" v="2763" actId="207"/>
          <ac:spMkLst>
            <pc:docMk/>
            <pc:sldMk cId="2282954164" sldId="717"/>
            <ac:spMk id="9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2:13.045" v="2856" actId="179"/>
          <ac:spMkLst>
            <pc:docMk/>
            <pc:sldMk cId="2282954164" sldId="717"/>
            <ac:spMk id="10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1:25.641" v="2850" actId="1076"/>
          <ac:spMkLst>
            <pc:docMk/>
            <pc:sldMk cId="2282954164" sldId="717"/>
            <ac:spMk id="11" creationId="{00000000-0000-0000-0000-000000000000}"/>
          </ac:spMkLst>
        </pc:spChg>
        <pc:picChg chg="mod">
          <ac:chgData name="Renée Lechner" userId="4fa78a86c8864770" providerId="LiveId" clId="{9CDF6277-5576-4DF5-8211-04E839EC76F5}" dt="2022-07-15T11:49:04.653" v="2799" actId="29295"/>
          <ac:picMkLst>
            <pc:docMk/>
            <pc:sldMk cId="2282954164" sldId="717"/>
            <ac:picMk id="6" creationId="{93D3329A-75CD-4CB7-A89B-3AB544678CAB}"/>
          </ac:picMkLst>
        </pc:picChg>
      </pc:sldChg>
      <pc:sldChg chg="addSp delSp modSp mod setBg delAnim modAnim">
        <pc:chgData name="Renée Lechner" userId="4fa78a86c8864770" providerId="LiveId" clId="{9CDF6277-5576-4DF5-8211-04E839EC76F5}" dt="2022-07-14T14:32:49.472" v="1410" actId="207"/>
        <pc:sldMkLst>
          <pc:docMk/>
          <pc:sldMk cId="186725913" sldId="747"/>
        </pc:sldMkLst>
        <pc:spChg chg="mod">
          <ac:chgData name="Renée Lechner" userId="4fa78a86c8864770" providerId="LiveId" clId="{9CDF6277-5576-4DF5-8211-04E839EC76F5}" dt="2022-07-14T14:26:51.717" v="1299" actId="255"/>
          <ac:spMkLst>
            <pc:docMk/>
            <pc:sldMk cId="186725913" sldId="747"/>
            <ac:spMk id="2" creationId="{00000000-0000-0000-0000-000000000000}"/>
          </ac:spMkLst>
        </pc:spChg>
        <pc:spChg chg="add mod">
          <ac:chgData name="Renée Lechner" userId="4fa78a86c8864770" providerId="LiveId" clId="{9CDF6277-5576-4DF5-8211-04E839EC76F5}" dt="2022-07-14T14:29:15.434" v="1386" actId="2085"/>
          <ac:spMkLst>
            <pc:docMk/>
            <pc:sldMk cId="186725913" sldId="747"/>
            <ac:spMk id="5" creationId="{82C9F9C5-EAA8-FD9D-D1F7-1363CC8D1AF6}"/>
          </ac:spMkLst>
        </pc:spChg>
        <pc:spChg chg="del">
          <ac:chgData name="Renée Lechner" userId="4fa78a86c8864770" providerId="LiveId" clId="{9CDF6277-5576-4DF5-8211-04E839EC76F5}" dt="2022-07-14T14:29:29.310" v="1387" actId="478"/>
          <ac:spMkLst>
            <pc:docMk/>
            <pc:sldMk cId="186725913" sldId="747"/>
            <ac:spMk id="7" creationId="{00000000-0000-0000-0000-000000000000}"/>
          </ac:spMkLst>
        </pc:spChg>
        <pc:graphicFrameChg chg="mod">
          <ac:chgData name="Renée Lechner" userId="4fa78a86c8864770" providerId="LiveId" clId="{9CDF6277-5576-4DF5-8211-04E839EC76F5}" dt="2022-07-14T14:27:54.687" v="1315" actId="552"/>
          <ac:graphicFrameMkLst>
            <pc:docMk/>
            <pc:sldMk cId="186725913" sldId="747"/>
            <ac:graphicFrameMk id="3" creationId="{7238EF78-8D50-43A5-A1A3-B6840071F17C}"/>
          </ac:graphicFrameMkLst>
        </pc:graphicFrameChg>
        <pc:graphicFrameChg chg="mod">
          <ac:chgData name="Renée Lechner" userId="4fa78a86c8864770" providerId="LiveId" clId="{9CDF6277-5576-4DF5-8211-04E839EC76F5}" dt="2022-07-14T14:29:37.561" v="1388" actId="14100"/>
          <ac:graphicFrameMkLst>
            <pc:docMk/>
            <pc:sldMk cId="186725913" sldId="747"/>
            <ac:graphicFrameMk id="8" creationId="{00000000-0000-0000-0000-000000000000}"/>
          </ac:graphicFrameMkLst>
        </pc:graphicFrameChg>
        <pc:graphicFrameChg chg="mod">
          <ac:chgData name="Renée Lechner" userId="4fa78a86c8864770" providerId="LiveId" clId="{9CDF6277-5576-4DF5-8211-04E839EC76F5}" dt="2022-07-14T14:27:57.075" v="1316" actId="465"/>
          <ac:graphicFrameMkLst>
            <pc:docMk/>
            <pc:sldMk cId="186725913" sldId="747"/>
            <ac:graphicFrameMk id="11" creationId="{3EBC6A12-780D-4825-B479-D91B6F3CB76E}"/>
          </ac:graphicFrameMkLst>
        </pc:graphicFrameChg>
        <pc:graphicFrameChg chg="mod">
          <ac:chgData name="Renée Lechner" userId="4fa78a86c8864770" providerId="LiveId" clId="{9CDF6277-5576-4DF5-8211-04E839EC76F5}" dt="2022-07-14T14:30:43.914" v="1393" actId="1076"/>
          <ac:graphicFrameMkLst>
            <pc:docMk/>
            <pc:sldMk cId="186725913" sldId="747"/>
            <ac:graphicFrameMk id="12" creationId="{5EBF8E72-E16F-4DF0-817F-BA90A0A9A2B7}"/>
          </ac:graphicFrameMkLst>
        </pc:graphicFrameChg>
        <pc:graphicFrameChg chg="mod">
          <ac:chgData name="Renée Lechner" userId="4fa78a86c8864770" providerId="LiveId" clId="{9CDF6277-5576-4DF5-8211-04E839EC76F5}" dt="2022-07-14T14:31:09.798" v="1394" actId="2085"/>
          <ac:graphicFrameMkLst>
            <pc:docMk/>
            <pc:sldMk cId="186725913" sldId="747"/>
            <ac:graphicFrameMk id="14" creationId="{F9E8D654-5371-4264-A1DB-0BC78E381C8C}"/>
          </ac:graphicFrameMkLst>
        </pc:graphicFrameChg>
        <pc:graphicFrameChg chg="add del mod">
          <ac:chgData name="Renée Lechner" userId="4fa78a86c8864770" providerId="LiveId" clId="{9CDF6277-5576-4DF5-8211-04E839EC76F5}" dt="2022-07-14T14:28:40.328" v="1323" actId="478"/>
          <ac:graphicFrameMkLst>
            <pc:docMk/>
            <pc:sldMk cId="186725913" sldId="747"/>
            <ac:graphicFrameMk id="16" creationId="{6BCBC113-086A-F40F-6C47-1C5C43D546F9}"/>
          </ac:graphicFrameMkLst>
        </pc:graphicFrameChg>
        <pc:picChg chg="add del mod">
          <ac:chgData name="Renée Lechner" userId="4fa78a86c8864770" providerId="LiveId" clId="{9CDF6277-5576-4DF5-8211-04E839EC76F5}" dt="2022-07-14T14:32:16.265" v="1403" actId="478"/>
          <ac:picMkLst>
            <pc:docMk/>
            <pc:sldMk cId="186725913" sldId="747"/>
            <ac:picMk id="17" creationId="{6BC2595E-1B55-7217-0577-7FA9B7D112C5}"/>
          </ac:picMkLst>
        </pc:picChg>
        <pc:picChg chg="add mod">
          <ac:chgData name="Renée Lechner" userId="4fa78a86c8864770" providerId="LiveId" clId="{9CDF6277-5576-4DF5-8211-04E839EC76F5}" dt="2022-07-14T14:32:49.472" v="1410" actId="207"/>
          <ac:picMkLst>
            <pc:docMk/>
            <pc:sldMk cId="186725913" sldId="747"/>
            <ac:picMk id="19" creationId="{13997EAF-34EE-4B2B-7F8D-1869A9C32049}"/>
          </ac:picMkLst>
        </pc:picChg>
        <pc:cxnChg chg="del">
          <ac:chgData name="Renée Lechner" userId="4fa78a86c8864770" providerId="LiveId" clId="{9CDF6277-5576-4DF5-8211-04E839EC76F5}" dt="2022-07-14T14:32:04.830" v="1398" actId="478"/>
          <ac:cxnSpMkLst>
            <pc:docMk/>
            <pc:sldMk cId="186725913" sldId="747"/>
            <ac:cxnSpMk id="6" creationId="{32EB9DB2-ADBF-48B0-BF4A-3B46FC1241DE}"/>
          </ac:cxnSpMkLst>
        </pc:cxnChg>
        <pc:cxnChg chg="del">
          <ac:chgData name="Renée Lechner" userId="4fa78a86c8864770" providerId="LiveId" clId="{9CDF6277-5576-4DF5-8211-04E839EC76F5}" dt="2022-07-14T14:32:06.247" v="1399" actId="478"/>
          <ac:cxnSpMkLst>
            <pc:docMk/>
            <pc:sldMk cId="186725913" sldId="747"/>
            <ac:cxnSpMk id="15" creationId="{D87F2781-D420-4CD9-B624-92C4A27396DF}"/>
          </ac:cxnSpMkLst>
        </pc:cxnChg>
      </pc:sldChg>
      <pc:sldChg chg="addSp delSp modSp mod">
        <pc:chgData name="Renée Lechner" userId="4fa78a86c8864770" providerId="LiveId" clId="{9CDF6277-5576-4DF5-8211-04E839EC76F5}" dt="2022-07-15T12:33:01.354" v="3410" actId="1037"/>
        <pc:sldMkLst>
          <pc:docMk/>
          <pc:sldMk cId="2815895412" sldId="925"/>
        </pc:sldMkLst>
        <pc:spChg chg="add mod">
          <ac:chgData name="Renée Lechner" userId="4fa78a86c8864770" providerId="LiveId" clId="{9CDF6277-5576-4DF5-8211-04E839EC76F5}" dt="2022-07-15T12:33:01.354" v="3410" actId="1037"/>
          <ac:spMkLst>
            <pc:docMk/>
            <pc:sldMk cId="2815895412" sldId="925"/>
            <ac:spMk id="6" creationId="{725E6F7F-BCC4-4338-FA17-0091A942C54B}"/>
          </ac:spMkLst>
        </pc:spChg>
        <pc:picChg chg="add mod">
          <ac:chgData name="Renée Lechner" userId="4fa78a86c8864770" providerId="LiveId" clId="{9CDF6277-5576-4DF5-8211-04E839EC76F5}" dt="2022-07-15T12:33:01.354" v="3410" actId="1037"/>
          <ac:picMkLst>
            <pc:docMk/>
            <pc:sldMk cId="2815895412" sldId="925"/>
            <ac:picMk id="3" creationId="{597418D2-B266-B752-4704-4D1C41F7849F}"/>
          </ac:picMkLst>
        </pc:picChg>
        <pc:picChg chg="add del mod">
          <ac:chgData name="Renée Lechner" userId="4fa78a86c8864770" providerId="LiveId" clId="{9CDF6277-5576-4DF5-8211-04E839EC76F5}" dt="2022-07-14T15:03:13.879" v="1812" actId="478"/>
          <ac:picMkLst>
            <pc:docMk/>
            <pc:sldMk cId="2815895412" sldId="925"/>
            <ac:picMk id="4" creationId="{BA516DA2-D3A5-8A03-D09E-D323F197AA87}"/>
          </ac:picMkLst>
        </pc:picChg>
        <pc:picChg chg="del">
          <ac:chgData name="Renée Lechner" userId="4fa78a86c8864770" providerId="LiveId" clId="{9CDF6277-5576-4DF5-8211-04E839EC76F5}" dt="2022-07-14T15:02:06.234" v="1803" actId="478"/>
          <ac:picMkLst>
            <pc:docMk/>
            <pc:sldMk cId="2815895412" sldId="925"/>
            <ac:picMk id="5" creationId="{5F214FEA-F1F2-435E-A7F7-D4098D1C59A7}"/>
          </ac:picMkLst>
        </pc:picChg>
      </pc:sldChg>
      <pc:sldChg chg="modSp add del mod">
        <pc:chgData name="Renée Lechner" userId="4fa78a86c8864770" providerId="LiveId" clId="{9CDF6277-5576-4DF5-8211-04E839EC76F5}" dt="2022-07-15T12:33:50.721" v="3411" actId="47"/>
        <pc:sldMkLst>
          <pc:docMk/>
          <pc:sldMk cId="2254513141" sldId="926"/>
        </pc:sldMkLst>
        <pc:spChg chg="mod">
          <ac:chgData name="Renée Lechner" userId="4fa78a86c8864770" providerId="LiveId" clId="{9CDF6277-5576-4DF5-8211-04E839EC76F5}" dt="2022-07-14T14:58:52.649" v="1677" actId="14100"/>
          <ac:spMkLst>
            <pc:docMk/>
            <pc:sldMk cId="2254513141" sldId="926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4:59:46.776" v="1708" actId="1076"/>
          <ac:spMkLst>
            <pc:docMk/>
            <pc:sldMk cId="2254513141" sldId="926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4:58:56.150" v="1678" actId="14100"/>
          <ac:spMkLst>
            <pc:docMk/>
            <pc:sldMk cId="2254513141" sldId="926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0:19.574" v="1717" actId="113"/>
          <ac:spMkLst>
            <pc:docMk/>
            <pc:sldMk cId="2254513141" sldId="926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4:59:26.147" v="1695" actId="14100"/>
          <ac:spMkLst>
            <pc:docMk/>
            <pc:sldMk cId="2254513141" sldId="926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00:33.078" v="1720" actId="1076"/>
          <ac:spMkLst>
            <pc:docMk/>
            <pc:sldMk cId="2254513141" sldId="926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4:59:30.295" v="1698" actId="14100"/>
          <ac:spMkLst>
            <pc:docMk/>
            <pc:sldMk cId="2254513141" sldId="926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00:26.269" v="1719" actId="113"/>
          <ac:spMkLst>
            <pc:docMk/>
            <pc:sldMk cId="2254513141" sldId="926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01:07.815" v="1800" actId="1076"/>
          <ac:spMkLst>
            <pc:docMk/>
            <pc:sldMk cId="2254513141" sldId="926"/>
            <ac:spMk id="46" creationId="{DBD354BA-738A-437C-99D7-FBAD2E920DB3}"/>
          </ac:spMkLst>
        </pc:spChg>
        <pc:spChg chg="mod">
          <ac:chgData name="Renée Lechner" userId="4fa78a86c8864770" providerId="LiveId" clId="{9CDF6277-5576-4DF5-8211-04E839EC76F5}" dt="2022-07-14T15:01:35.885" v="1801" actId="207"/>
          <ac:spMkLst>
            <pc:docMk/>
            <pc:sldMk cId="2254513141" sldId="926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04:45.926" v="1820" actId="403"/>
          <ac:spMkLst>
            <pc:docMk/>
            <pc:sldMk cId="2254513141" sldId="926"/>
            <ac:spMk id="48" creationId="{0E487B99-5CAA-4001-97A1-A3F1127FF8A4}"/>
          </ac:spMkLst>
        </pc:spChg>
      </pc:sldChg>
      <pc:sldChg chg="modSp mod">
        <pc:chgData name="Renée Lechner" userId="4fa78a86c8864770" providerId="LiveId" clId="{9CDF6277-5576-4DF5-8211-04E839EC76F5}" dt="2022-07-14T13:09:25.437" v="242" actId="27636"/>
        <pc:sldMkLst>
          <pc:docMk/>
          <pc:sldMk cId="1200930109" sldId="958"/>
        </pc:sldMkLst>
        <pc:spChg chg="mod">
          <ac:chgData name="Renée Lechner" userId="4fa78a86c8864770" providerId="LiveId" clId="{9CDF6277-5576-4DF5-8211-04E839EC76F5}" dt="2022-07-14T13:09:25.437" v="242" actId="27636"/>
          <ac:spMkLst>
            <pc:docMk/>
            <pc:sldMk cId="1200930109" sldId="958"/>
            <ac:spMk id="3" creationId="{F3D45A9C-688A-486E-B69D-A779F6F78FF7}"/>
          </ac:spMkLst>
        </pc:spChg>
      </pc:sldChg>
      <pc:sldChg chg="modSp del mod modAnim">
        <pc:chgData name="Renée Lechner" userId="4fa78a86c8864770" providerId="LiveId" clId="{9CDF6277-5576-4DF5-8211-04E839EC76F5}" dt="2022-07-14T14:13:28.393" v="1100" actId="47"/>
        <pc:sldMkLst>
          <pc:docMk/>
          <pc:sldMk cId="2393315181" sldId="967"/>
        </pc:sldMkLst>
        <pc:spChg chg="mod">
          <ac:chgData name="Renée Lechner" userId="4fa78a86c8864770" providerId="LiveId" clId="{9CDF6277-5576-4DF5-8211-04E839EC76F5}" dt="2022-07-14T13:09:25.423" v="241" actId="27636"/>
          <ac:spMkLst>
            <pc:docMk/>
            <pc:sldMk cId="2393315181" sldId="967"/>
            <ac:spMk id="3" creationId="{57627FF2-F7A2-47A9-8605-BAF5C9E7F1D5}"/>
          </ac:spMkLst>
        </pc:spChg>
      </pc:sldChg>
      <pc:sldChg chg="modSp del mod">
        <pc:chgData name="Renée Lechner" userId="4fa78a86c8864770" providerId="LiveId" clId="{9CDF6277-5576-4DF5-8211-04E839EC76F5}" dt="2022-07-15T12:01:43.979" v="2946" actId="47"/>
        <pc:sldMkLst>
          <pc:docMk/>
          <pc:sldMk cId="4132558418" sldId="970"/>
        </pc:sldMkLst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3:09:26.991" v="251" actId="27636"/>
        <pc:sldMkLst>
          <pc:docMk/>
          <pc:sldMk cId="1176716365" sldId="974"/>
        </pc:sldMkLst>
        <pc:spChg chg="mod">
          <ac:chgData name="Renée Lechner" userId="4fa78a86c8864770" providerId="LiveId" clId="{9CDF6277-5576-4DF5-8211-04E839EC76F5}" dt="2022-07-14T13:09:26.991" v="251" actId="27636"/>
          <ac:spMkLst>
            <pc:docMk/>
            <pc:sldMk cId="1176716365" sldId="974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4:47:05.075" v="1504" actId="47"/>
        <pc:sldMkLst>
          <pc:docMk/>
          <pc:sldMk cId="4153817755" sldId="1097"/>
        </pc:sldMkLst>
        <pc:grpChg chg="mod">
          <ac:chgData name="Renée Lechner" userId="4fa78a86c8864770" providerId="LiveId" clId="{9CDF6277-5576-4DF5-8211-04E839EC76F5}" dt="2022-07-14T14:34:22.085" v="1448" actId="1076"/>
          <ac:grpSpMkLst>
            <pc:docMk/>
            <pc:sldMk cId="4153817755" sldId="1097"/>
            <ac:grpSpMk id="24" creationId="{6E1289B6-94FC-4BE3-BE22-041C18C5E61D}"/>
          </ac:grpSpMkLst>
        </pc:grpChg>
        <pc:picChg chg="mod">
          <ac:chgData name="Renée Lechner" userId="4fa78a86c8864770" providerId="LiveId" clId="{9CDF6277-5576-4DF5-8211-04E839EC76F5}" dt="2022-07-14T14:42:35.542" v="1485" actId="1076"/>
          <ac:picMkLst>
            <pc:docMk/>
            <pc:sldMk cId="4153817755" sldId="1097"/>
            <ac:picMk id="28" creationId="{E14D5BBA-61CF-4860-9C4F-817E586A663F}"/>
          </ac:picMkLst>
        </pc:picChg>
        <pc:picChg chg="mod">
          <ac:chgData name="Renée Lechner" userId="4fa78a86c8864770" providerId="LiveId" clId="{9CDF6277-5576-4DF5-8211-04E839EC76F5}" dt="2022-07-14T14:42:37.576" v="1486" actId="1076"/>
          <ac:picMkLst>
            <pc:docMk/>
            <pc:sldMk cId="4153817755" sldId="1097"/>
            <ac:picMk id="30" creationId="{DF45BD08-8781-44A0-A960-ADD74262B8FC}"/>
          </ac:picMkLst>
        </pc:picChg>
        <pc:picChg chg="mod">
          <ac:chgData name="Renée Lechner" userId="4fa78a86c8864770" providerId="LiveId" clId="{9CDF6277-5576-4DF5-8211-04E839EC76F5}" dt="2022-07-14T14:43:57.186" v="1493" actId="1076"/>
          <ac:picMkLst>
            <pc:docMk/>
            <pc:sldMk cId="4153817755" sldId="1097"/>
            <ac:picMk id="32" creationId="{5EBB9C20-DC4E-48A0-BA01-A4244AA50A4B}"/>
          </ac:picMkLst>
        </pc:picChg>
        <pc:picChg chg="mod">
          <ac:chgData name="Renée Lechner" userId="4fa78a86c8864770" providerId="LiveId" clId="{9CDF6277-5576-4DF5-8211-04E839EC76F5}" dt="2022-07-14T14:42:40.080" v="1487" actId="1076"/>
          <ac:picMkLst>
            <pc:docMk/>
            <pc:sldMk cId="4153817755" sldId="1097"/>
            <ac:picMk id="33" creationId="{9D1BCB31-1FA5-4ADF-8E5B-247C177B9C44}"/>
          </ac:picMkLst>
        </pc:picChg>
        <pc:picChg chg="mod">
          <ac:chgData name="Renée Lechner" userId="4fa78a86c8864770" providerId="LiveId" clId="{9CDF6277-5576-4DF5-8211-04E839EC76F5}" dt="2022-07-14T14:42:32.972" v="1484" actId="1076"/>
          <ac:picMkLst>
            <pc:docMk/>
            <pc:sldMk cId="4153817755" sldId="1097"/>
            <ac:picMk id="34" creationId="{8A169ACD-034B-4154-A498-9A90A5A3C7F6}"/>
          </ac:picMkLst>
        </pc:picChg>
      </pc:sldChg>
      <pc:sldChg chg="modSp mod">
        <pc:chgData name="Renée Lechner" userId="4fa78a86c8864770" providerId="LiveId" clId="{9CDF6277-5576-4DF5-8211-04E839EC76F5}" dt="2022-07-14T14:28:08.202" v="1318" actId="1076"/>
        <pc:sldMkLst>
          <pc:docMk/>
          <pc:sldMk cId="3250425578" sldId="1116"/>
        </pc:sldMkLst>
        <pc:graphicFrameChg chg="mod">
          <ac:chgData name="Renée Lechner" userId="4fa78a86c8864770" providerId="LiveId" clId="{9CDF6277-5576-4DF5-8211-04E839EC76F5}" dt="2022-07-14T14:28:08.202" v="1318" actId="1076"/>
          <ac:graphicFrameMkLst>
            <pc:docMk/>
            <pc:sldMk cId="3250425578" sldId="1116"/>
            <ac:graphicFrameMk id="6" creationId="{168435E5-E9B0-493D-8F6F-5F758DC26612}"/>
          </ac:graphicFrameMkLst>
        </pc:graphicFrameChg>
      </pc:sldChg>
      <pc:sldChg chg="modSp mod">
        <pc:chgData name="Renée Lechner" userId="4fa78a86c8864770" providerId="LiveId" clId="{9CDF6277-5576-4DF5-8211-04E839EC76F5}" dt="2022-07-14T14:47:20.838" v="1506" actId="1076"/>
        <pc:sldMkLst>
          <pc:docMk/>
          <pc:sldMk cId="602979136" sldId="1144"/>
        </pc:sldMkLst>
        <pc:picChg chg="mod">
          <ac:chgData name="Renée Lechner" userId="4fa78a86c8864770" providerId="LiveId" clId="{9CDF6277-5576-4DF5-8211-04E839EC76F5}" dt="2022-07-14T14:47:20.838" v="1506" actId="1076"/>
          <ac:picMkLst>
            <pc:docMk/>
            <pc:sldMk cId="602979136" sldId="1144"/>
            <ac:picMk id="5" creationId="{6BBD6594-EF58-4D72-B55F-925662AC24C7}"/>
          </ac:picMkLst>
        </pc:picChg>
      </pc:sldChg>
      <pc:sldChg chg="modSp mod">
        <pc:chgData name="Renée Lechner" userId="4fa78a86c8864770" providerId="LiveId" clId="{9CDF6277-5576-4DF5-8211-04E839EC76F5}" dt="2022-07-14T13:09:27.057" v="253" actId="27636"/>
        <pc:sldMkLst>
          <pc:docMk/>
          <pc:sldMk cId="3717494794" sldId="1146"/>
        </pc:sldMkLst>
        <pc:spChg chg="mod">
          <ac:chgData name="Renée Lechner" userId="4fa78a86c8864770" providerId="LiveId" clId="{9CDF6277-5576-4DF5-8211-04E839EC76F5}" dt="2022-07-14T13:09:27.057" v="253" actId="27636"/>
          <ac:spMkLst>
            <pc:docMk/>
            <pc:sldMk cId="3717494794" sldId="1146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3:56:25.839" v="919" actId="47"/>
        <pc:sldMkLst>
          <pc:docMk/>
          <pc:sldMk cId="4017968107" sldId="1147"/>
        </pc:sldMkLst>
        <pc:picChg chg="mod">
          <ac:chgData name="Renée Lechner" userId="4fa78a86c8864770" providerId="LiveId" clId="{9CDF6277-5576-4DF5-8211-04E839EC76F5}" dt="2022-07-14T13:14:18.734" v="366" actId="1076"/>
          <ac:picMkLst>
            <pc:docMk/>
            <pc:sldMk cId="4017968107" sldId="1147"/>
            <ac:picMk id="4" creationId="{7383B96B-0319-4107-BE9E-34178EE9A387}"/>
          </ac:picMkLst>
        </pc:picChg>
        <pc:picChg chg="mod">
          <ac:chgData name="Renée Lechner" userId="4fa78a86c8864770" providerId="LiveId" clId="{9CDF6277-5576-4DF5-8211-04E839EC76F5}" dt="2022-07-14T13:11:39.944" v="269" actId="1076"/>
          <ac:picMkLst>
            <pc:docMk/>
            <pc:sldMk cId="4017968107" sldId="1147"/>
            <ac:picMk id="13" creationId="{CC0CBEB1-B36C-4B84-AC37-56BE69B00C91}"/>
          </ac:picMkLst>
        </pc:picChg>
      </pc:sldChg>
      <pc:sldChg chg="modSp mod">
        <pc:chgData name="Renée Lechner" userId="4fa78a86c8864770" providerId="LiveId" clId="{9CDF6277-5576-4DF5-8211-04E839EC76F5}" dt="2022-07-14T14:18:38.966" v="1180" actId="1076"/>
        <pc:sldMkLst>
          <pc:docMk/>
          <pc:sldMk cId="4096584465" sldId="1152"/>
        </pc:sldMkLst>
        <pc:spChg chg="mod">
          <ac:chgData name="Renée Lechner" userId="4fa78a86c8864770" providerId="LiveId" clId="{9CDF6277-5576-4DF5-8211-04E839EC76F5}" dt="2022-07-14T14:18:33.399" v="1179" actId="1076"/>
          <ac:spMkLst>
            <pc:docMk/>
            <pc:sldMk cId="4096584465" sldId="1152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18:38.966" v="1180" actId="1076"/>
          <ac:picMkLst>
            <pc:docMk/>
            <pc:sldMk cId="4096584465" sldId="1152"/>
            <ac:picMk id="7" creationId="{76761970-A2F1-49D3-98D5-B2B260BEFAB5}"/>
          </ac:picMkLst>
        </pc:picChg>
      </pc:sldChg>
      <pc:sldChg chg="modSp mod">
        <pc:chgData name="Renée Lechner" userId="4fa78a86c8864770" providerId="LiveId" clId="{9CDF6277-5576-4DF5-8211-04E839EC76F5}" dt="2022-07-14T14:51:08.340" v="1567" actId="1076"/>
        <pc:sldMkLst>
          <pc:docMk/>
          <pc:sldMk cId="1173823527" sldId="1155"/>
        </pc:sldMkLst>
        <pc:spChg chg="mod">
          <ac:chgData name="Renée Lechner" userId="4fa78a86c8864770" providerId="LiveId" clId="{9CDF6277-5576-4DF5-8211-04E839EC76F5}" dt="2022-07-14T14:51:04.724" v="1566" actId="1076"/>
          <ac:spMkLst>
            <pc:docMk/>
            <pc:sldMk cId="1173823527" sldId="1155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51:08.340" v="1567" actId="1076"/>
          <ac:picMkLst>
            <pc:docMk/>
            <pc:sldMk cId="1173823527" sldId="1155"/>
            <ac:picMk id="5" creationId="{E7369A71-E37C-4384-A2FB-44EB8A6C392C}"/>
          </ac:picMkLst>
        </pc:picChg>
      </pc:sldChg>
      <pc:sldChg chg="modSp mod">
        <pc:chgData name="Renée Lechner" userId="4fa78a86c8864770" providerId="LiveId" clId="{9CDF6277-5576-4DF5-8211-04E839EC76F5}" dt="2022-07-14T14:51:26.384" v="1570" actId="1076"/>
        <pc:sldMkLst>
          <pc:docMk/>
          <pc:sldMk cId="1133009856" sldId="1156"/>
        </pc:sldMkLst>
        <pc:picChg chg="mod">
          <ac:chgData name="Renée Lechner" userId="4fa78a86c8864770" providerId="LiveId" clId="{9CDF6277-5576-4DF5-8211-04E839EC76F5}" dt="2022-07-14T14:51:26.384" v="1570" actId="1076"/>
          <ac:picMkLst>
            <pc:docMk/>
            <pc:sldMk cId="1133009856" sldId="1156"/>
            <ac:picMk id="5" creationId="{23E2CEB4-3DED-4E27-98F8-D432D0D505E6}"/>
          </ac:picMkLst>
        </pc:picChg>
      </pc:sldChg>
      <pc:sldChg chg="addSp delSp modSp mod">
        <pc:chgData name="Renée Lechner" userId="4fa78a86c8864770" providerId="LiveId" clId="{9CDF6277-5576-4DF5-8211-04E839EC76F5}" dt="2022-07-14T14:48:07.036" v="1512" actId="1076"/>
        <pc:sldMkLst>
          <pc:docMk/>
          <pc:sldMk cId="2754717502" sldId="1158"/>
        </pc:sldMkLst>
        <pc:spChg chg="mod">
          <ac:chgData name="Renée Lechner" userId="4fa78a86c8864770" providerId="LiveId" clId="{9CDF6277-5576-4DF5-8211-04E839EC76F5}" dt="2022-07-14T13:09:25.505" v="246" actId="27636"/>
          <ac:spMkLst>
            <pc:docMk/>
            <pc:sldMk cId="2754717502" sldId="1158"/>
            <ac:spMk id="3" creationId="{F3D45A9C-688A-486E-B69D-A779F6F78FF7}"/>
          </ac:spMkLst>
        </pc:spChg>
        <pc:picChg chg="add del">
          <ac:chgData name="Renée Lechner" userId="4fa78a86c8864770" providerId="LiveId" clId="{9CDF6277-5576-4DF5-8211-04E839EC76F5}" dt="2022-07-14T14:48:00.919" v="1511" actId="478"/>
          <ac:picMkLst>
            <pc:docMk/>
            <pc:sldMk cId="2754717502" sldId="1158"/>
            <ac:picMk id="4" creationId="{DAA9C969-D6CF-0660-698C-F537E743C279}"/>
          </ac:picMkLst>
        </pc:picChg>
        <pc:picChg chg="mod">
          <ac:chgData name="Renée Lechner" userId="4fa78a86c8864770" providerId="LiveId" clId="{9CDF6277-5576-4DF5-8211-04E839EC76F5}" dt="2022-07-14T14:48:07.036" v="1512" actId="1076"/>
          <ac:picMkLst>
            <pc:docMk/>
            <pc:sldMk cId="2754717502" sldId="1158"/>
            <ac:picMk id="14" creationId="{9FC331CC-CC31-4ABE-B8F7-A3C846134B8E}"/>
          </ac:picMkLst>
        </pc:picChg>
      </pc:sldChg>
      <pc:sldChg chg="modSp mod">
        <pc:chgData name="Renée Lechner" userId="4fa78a86c8864770" providerId="LiveId" clId="{9CDF6277-5576-4DF5-8211-04E839EC76F5}" dt="2022-07-14T14:23:24.643" v="1225" actId="1076"/>
        <pc:sldMkLst>
          <pc:docMk/>
          <pc:sldMk cId="3620058839" sldId="1159"/>
        </pc:sldMkLst>
        <pc:spChg chg="mod">
          <ac:chgData name="Renée Lechner" userId="4fa78a86c8864770" providerId="LiveId" clId="{9CDF6277-5576-4DF5-8211-04E839EC76F5}" dt="2022-07-14T14:23:14.535" v="1224" actId="1076"/>
          <ac:spMkLst>
            <pc:docMk/>
            <pc:sldMk cId="3620058839" sldId="1159"/>
            <ac:spMk id="8" creationId="{5E2AF0C8-12B9-4C55-A2BF-BA2AF2E42BB8}"/>
          </ac:spMkLst>
        </pc:spChg>
        <pc:graphicFrameChg chg="mod modGraphic">
          <ac:chgData name="Renée Lechner" userId="4fa78a86c8864770" providerId="LiveId" clId="{9CDF6277-5576-4DF5-8211-04E839EC76F5}" dt="2022-07-14T14:23:24.643" v="1225" actId="1076"/>
          <ac:graphicFrameMkLst>
            <pc:docMk/>
            <pc:sldMk cId="3620058839" sldId="1159"/>
            <ac:graphicFrameMk id="7" creationId="{D66FC6E9-3EBC-4D31-B293-4AF95C4C8B4A}"/>
          </ac:graphicFrameMkLst>
        </pc:graphicFrameChg>
      </pc:sldChg>
      <pc:sldChg chg="modSp del mod">
        <pc:chgData name="Renée Lechner" userId="4fa78a86c8864770" providerId="LiveId" clId="{9CDF6277-5576-4DF5-8211-04E839EC76F5}" dt="2022-07-15T12:04:41.112" v="2971" actId="47"/>
        <pc:sldMkLst>
          <pc:docMk/>
          <pc:sldMk cId="3629547410" sldId="1160"/>
        </pc:sldMkLst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33:56.313" v="1445" actId="207"/>
        <pc:sldMkLst>
          <pc:docMk/>
          <pc:sldMk cId="2507917406" sldId="1163"/>
        </pc:sldMkLst>
        <pc:spChg chg="mod">
          <ac:chgData name="Renée Lechner" userId="4fa78a86c8864770" providerId="LiveId" clId="{9CDF6277-5576-4DF5-8211-04E839EC76F5}" dt="2022-07-14T13:09:25.489" v="245" actId="27636"/>
          <ac:spMkLst>
            <pc:docMk/>
            <pc:sldMk cId="2507917406" sldId="1163"/>
            <ac:spMk id="3" creationId="{F3D45A9C-688A-486E-B69D-A779F6F78FF7}"/>
          </ac:spMkLst>
        </pc:spChg>
        <pc:graphicFrameChg chg="mod">
          <ac:chgData name="Renée Lechner" userId="4fa78a86c8864770" providerId="LiveId" clId="{9CDF6277-5576-4DF5-8211-04E839EC76F5}" dt="2022-07-14T14:33:56.313" v="1445" actId="207"/>
          <ac:graphicFrameMkLst>
            <pc:docMk/>
            <pc:sldMk cId="2507917406" sldId="1163"/>
            <ac:graphicFrameMk id="4" creationId="{2A25DDA2-C7A5-48A6-8037-4BFC1CA91018}"/>
          </ac:graphicFrameMkLst>
        </pc:graphicFrameChg>
      </pc:sldChg>
      <pc:sldChg chg="modSp mod">
        <pc:chgData name="Renée Lechner" userId="4fa78a86c8864770" providerId="LiveId" clId="{9CDF6277-5576-4DF5-8211-04E839EC76F5}" dt="2022-07-14T14:48:22.194" v="1515" actId="1076"/>
        <pc:sldMkLst>
          <pc:docMk/>
          <pc:sldMk cId="1817747950" sldId="1166"/>
        </pc:sldMkLst>
        <pc:picChg chg="mod">
          <ac:chgData name="Renée Lechner" userId="4fa78a86c8864770" providerId="LiveId" clId="{9CDF6277-5576-4DF5-8211-04E839EC76F5}" dt="2022-07-14T14:48:22.194" v="1515" actId="1076"/>
          <ac:picMkLst>
            <pc:docMk/>
            <pc:sldMk cId="1817747950" sldId="1166"/>
            <ac:picMk id="16" creationId="{BC85E73B-4D72-4B25-AAE1-4F3353B30FAB}"/>
          </ac:picMkLst>
        </pc:picChg>
      </pc:sldChg>
      <pc:sldChg chg="addSp delSp modSp mod addAnim delAnim">
        <pc:chgData name="Renée Lechner" userId="4fa78a86c8864770" providerId="LiveId" clId="{9CDF6277-5576-4DF5-8211-04E839EC76F5}" dt="2022-07-14T14:49:47.320" v="1540" actId="465"/>
        <pc:sldMkLst>
          <pc:docMk/>
          <pc:sldMk cId="587467623" sldId="1167"/>
        </pc:sldMkLst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5" creationId="{5C46DE69-1608-4B04-8471-86402061B410}"/>
          </ac:picMkLst>
        </pc:picChg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7" creationId="{DCD5F2ED-852C-4E59-A234-6265EC52320C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9" creationId="{A94EEBD8-AF3F-45A9-A98B-B0D0000A3D73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11" creationId="{AAD62E80-D62D-4075-97AF-CCA0960A95A2}"/>
          </ac:picMkLst>
        </pc:picChg>
      </pc:sldChg>
      <pc:sldChg chg="modSp del mod">
        <pc:chgData name="Renée Lechner" userId="4fa78a86c8864770" providerId="LiveId" clId="{9CDF6277-5576-4DF5-8211-04E839EC76F5}" dt="2022-07-15T12:05:13.609" v="2975" actId="47"/>
        <pc:sldMkLst>
          <pc:docMk/>
          <pc:sldMk cId="1574683088" sldId="1168"/>
        </pc:sldMkLst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57:31.271" v="1651" actId="2085"/>
        <pc:sldMkLst>
          <pc:docMk/>
          <pc:sldMk cId="2612140607" sldId="1169"/>
        </pc:sldMkLst>
        <pc:spChg chg="mod">
          <ac:chgData name="Renée Lechner" userId="4fa78a86c8864770" providerId="LiveId" clId="{9CDF6277-5576-4DF5-8211-04E839EC76F5}" dt="2022-07-14T14:56:44.698" v="1636" actId="2085"/>
          <ac:spMkLst>
            <pc:docMk/>
            <pc:sldMk cId="2612140607" sldId="1169"/>
            <ac:spMk id="8" creationId="{FE1CD2B4-8434-4BC5-A682-2200F066617D}"/>
          </ac:spMkLst>
        </pc:spChg>
        <pc:spChg chg="mod">
          <ac:chgData name="Renée Lechner" userId="4fa78a86c8864770" providerId="LiveId" clId="{9CDF6277-5576-4DF5-8211-04E839EC76F5}" dt="2022-07-14T14:57:28.806" v="1650" actId="2085"/>
          <ac:spMkLst>
            <pc:docMk/>
            <pc:sldMk cId="2612140607" sldId="1169"/>
            <ac:spMk id="11" creationId="{7751E2A2-FA4E-4B81-9C2B-F3D31B3B515B}"/>
          </ac:spMkLst>
        </pc:spChg>
        <pc:spChg chg="mod">
          <ac:chgData name="Renée Lechner" userId="4fa78a86c8864770" providerId="LiveId" clId="{9CDF6277-5576-4DF5-8211-04E839EC76F5}" dt="2022-07-14T14:57:31.271" v="1651" actId="2085"/>
          <ac:spMkLst>
            <pc:docMk/>
            <pc:sldMk cId="2612140607" sldId="1169"/>
            <ac:spMk id="12" creationId="{6B1F2B54-E420-4CEC-AC81-B07AFA7BD46B}"/>
          </ac:spMkLst>
        </pc:spChg>
      </pc:sldChg>
      <pc:sldChg chg="addSp delSp modSp mod addAnim delAnim modAnim">
        <pc:chgData name="Renée Lechner" userId="4fa78a86c8864770" providerId="LiveId" clId="{9CDF6277-5576-4DF5-8211-04E839EC76F5}" dt="2022-07-15T12:52:02.438" v="3631"/>
        <pc:sldMkLst>
          <pc:docMk/>
          <pc:sldMk cId="3759333120" sldId="1172"/>
        </pc:sldMkLst>
        <pc:spChg chg="mod">
          <ac:chgData name="Renée Lechner" userId="4fa78a86c8864770" providerId="LiveId" clId="{9CDF6277-5576-4DF5-8211-04E839EC76F5}" dt="2022-07-15T12:06:19.021" v="2982" actId="120"/>
          <ac:spMkLst>
            <pc:docMk/>
            <pc:sldMk cId="3759333120" sldId="1172"/>
            <ac:spMk id="2" creationId="{6D797329-EB2E-4C7C-B0EB-B0492ED9202A}"/>
          </ac:spMkLst>
        </pc:spChg>
        <pc:spChg chg="add del mod">
          <ac:chgData name="Renée Lechner" userId="4fa78a86c8864770" providerId="LiveId" clId="{9CDF6277-5576-4DF5-8211-04E839EC76F5}" dt="2022-07-15T12:07:13.935" v="2984" actId="478"/>
          <ac:spMkLst>
            <pc:docMk/>
            <pc:sldMk cId="3759333120" sldId="1172"/>
            <ac:spMk id="3" creationId="{8E6721C1-9B09-469C-5B5D-DAD4A2F7280E}"/>
          </ac:spMkLst>
        </pc:spChg>
        <pc:spChg chg="del mod">
          <ac:chgData name="Renée Lechner" userId="4fa78a86c8864770" providerId="LiveId" clId="{9CDF6277-5576-4DF5-8211-04E839EC76F5}" dt="2022-07-15T12:07:26.622" v="2988" actId="478"/>
          <ac:spMkLst>
            <pc:docMk/>
            <pc:sldMk cId="3759333120" sldId="1172"/>
            <ac:spMk id="5" creationId="{7AFC248F-DD57-45F5-9459-534EDBAA2D4F}"/>
          </ac:spMkLst>
        </pc:spChg>
        <pc:spChg chg="add del mod">
          <ac:chgData name="Renée Lechner" userId="4fa78a86c8864770" providerId="LiveId" clId="{9CDF6277-5576-4DF5-8211-04E839EC76F5}" dt="2022-07-15T12:07:29.259" v="2989" actId="478"/>
          <ac:spMkLst>
            <pc:docMk/>
            <pc:sldMk cId="3759333120" sldId="1172"/>
            <ac:spMk id="7" creationId="{5DD20FC1-1EF7-0A93-BCEF-04E77EEFA749}"/>
          </ac:spMkLst>
        </pc:spChg>
        <pc:spChg chg="add del mod">
          <ac:chgData name="Renée Lechner" userId="4fa78a86c8864770" providerId="LiveId" clId="{9CDF6277-5576-4DF5-8211-04E839EC76F5}" dt="2022-07-15T12:49:44.576" v="3598" actId="478"/>
          <ac:spMkLst>
            <pc:docMk/>
            <pc:sldMk cId="3759333120" sldId="1172"/>
            <ac:spMk id="9" creationId="{1D487D34-7C34-2C6C-F955-1452E7D461D8}"/>
          </ac:spMkLst>
        </pc:spChg>
        <pc:spChg chg="add mod">
          <ac:chgData name="Renée Lechner" userId="4fa78a86c8864770" providerId="LiveId" clId="{9CDF6277-5576-4DF5-8211-04E839EC76F5}" dt="2022-07-15T12:50:42.913" v="3613" actId="108"/>
          <ac:spMkLst>
            <pc:docMk/>
            <pc:sldMk cId="3759333120" sldId="1172"/>
            <ac:spMk id="10" creationId="{2CDF6256-A87F-5790-0899-8EAD8CD997D7}"/>
          </ac:spMkLst>
        </pc:spChg>
        <pc:spChg chg="add mod">
          <ac:chgData name="Renée Lechner" userId="4fa78a86c8864770" providerId="LiveId" clId="{9CDF6277-5576-4DF5-8211-04E839EC76F5}" dt="2022-07-15T12:47:47.691" v="3554" actId="6549"/>
          <ac:spMkLst>
            <pc:docMk/>
            <pc:sldMk cId="3759333120" sldId="1172"/>
            <ac:spMk id="11" creationId="{372A736F-63BF-0037-DCDC-B353DC581134}"/>
          </ac:spMkLst>
        </pc:spChg>
        <pc:spChg chg="add mod">
          <ac:chgData name="Renée Lechner" userId="4fa78a86c8864770" providerId="LiveId" clId="{9CDF6277-5576-4DF5-8211-04E839EC76F5}" dt="2022-07-15T12:50:57.943" v="3615" actId="14100"/>
          <ac:spMkLst>
            <pc:docMk/>
            <pc:sldMk cId="3759333120" sldId="1172"/>
            <ac:spMk id="12" creationId="{6F46A594-44B0-6182-4BDB-79D747E09CB4}"/>
          </ac:spMkLst>
        </pc:spChg>
        <pc:spChg chg="add mod">
          <ac:chgData name="Renée Lechner" userId="4fa78a86c8864770" providerId="LiveId" clId="{9CDF6277-5576-4DF5-8211-04E839EC76F5}" dt="2022-07-15T12:51:06.606" v="3617" actId="14100"/>
          <ac:spMkLst>
            <pc:docMk/>
            <pc:sldMk cId="3759333120" sldId="1172"/>
            <ac:spMk id="13" creationId="{2F11BBA6-9B61-1F58-2F49-8DA5EBC44107}"/>
          </ac:spMkLst>
        </pc:spChg>
        <pc:spChg chg="add mod">
          <ac:chgData name="Renée Lechner" userId="4fa78a86c8864770" providerId="LiveId" clId="{9CDF6277-5576-4DF5-8211-04E839EC76F5}" dt="2022-07-15T12:51:15.392" v="3619" actId="14100"/>
          <ac:spMkLst>
            <pc:docMk/>
            <pc:sldMk cId="3759333120" sldId="1172"/>
            <ac:spMk id="14" creationId="{13EBDA0B-2AD5-FF2F-AAC6-34E4017CE633}"/>
          </ac:spMkLst>
        </pc:spChg>
        <pc:spChg chg="add mod">
          <ac:chgData name="Renée Lechner" userId="4fa78a86c8864770" providerId="LiveId" clId="{9CDF6277-5576-4DF5-8211-04E839EC76F5}" dt="2022-07-15T12:49:26.056" v="3594" actId="108"/>
          <ac:spMkLst>
            <pc:docMk/>
            <pc:sldMk cId="3759333120" sldId="1172"/>
            <ac:spMk id="15" creationId="{8B354422-BE7E-A2DF-75C6-4D0F943DA9F0}"/>
          </ac:spMkLst>
        </pc:spChg>
        <pc:spChg chg="add mod">
          <ac:chgData name="Renée Lechner" userId="4fa78a86c8864770" providerId="LiveId" clId="{9CDF6277-5576-4DF5-8211-04E839EC76F5}" dt="2022-07-15T12:47:13.421" v="3544" actId="404"/>
          <ac:spMkLst>
            <pc:docMk/>
            <pc:sldMk cId="3759333120" sldId="1172"/>
            <ac:spMk id="16" creationId="{8E231B19-F0A5-EC79-0422-175282348997}"/>
          </ac:spMkLst>
        </pc:spChg>
        <pc:spChg chg="add mod">
          <ac:chgData name="Renée Lechner" userId="4fa78a86c8864770" providerId="LiveId" clId="{9CDF6277-5576-4DF5-8211-04E839EC76F5}" dt="2022-07-15T12:47:25.797" v="3550" actId="20577"/>
          <ac:spMkLst>
            <pc:docMk/>
            <pc:sldMk cId="3759333120" sldId="1172"/>
            <ac:spMk id="17" creationId="{D68A1F0B-31F7-5161-6EA5-292D048979F6}"/>
          </ac:spMkLst>
        </pc:spChg>
        <pc:picChg chg="del mod">
          <ac:chgData name="Renée Lechner" userId="4fa78a86c8864770" providerId="LiveId" clId="{9CDF6277-5576-4DF5-8211-04E839EC76F5}" dt="2022-07-15T12:49:46.056" v="3599" actId="478"/>
          <ac:picMkLst>
            <pc:docMk/>
            <pc:sldMk cId="3759333120" sldId="1172"/>
            <ac:picMk id="4" creationId="{DD52E341-8323-4C7C-8AF5-11FE63F99905}"/>
          </ac:picMkLst>
        </pc:picChg>
      </pc:sldChg>
      <pc:sldChg chg="modSp mod">
        <pc:chgData name="Renée Lechner" userId="4fa78a86c8864770" providerId="LiveId" clId="{9CDF6277-5576-4DF5-8211-04E839EC76F5}" dt="2022-07-14T14:57:49.005" v="1653" actId="207"/>
        <pc:sldMkLst>
          <pc:docMk/>
          <pc:sldMk cId="3074495547" sldId="1173"/>
        </pc:sldMkLst>
        <pc:spChg chg="mod">
          <ac:chgData name="Renée Lechner" userId="4fa78a86c8864770" providerId="LiveId" clId="{9CDF6277-5576-4DF5-8211-04E839EC76F5}" dt="2022-07-14T14:57:49.005" v="1653" actId="207"/>
          <ac:spMkLst>
            <pc:docMk/>
            <pc:sldMk cId="3074495547" sldId="1173"/>
            <ac:spMk id="11" creationId="{F2F33C44-DCDA-4943-9AC4-D49CC79A6762}"/>
          </ac:spMkLst>
        </pc:spChg>
      </pc:sldChg>
      <pc:sldChg chg="delSp modSp mod">
        <pc:chgData name="Renée Lechner" userId="4fa78a86c8864770" providerId="LiveId" clId="{9CDF6277-5576-4DF5-8211-04E839EC76F5}" dt="2022-07-14T14:56:30.462" v="1634" actId="207"/>
        <pc:sldMkLst>
          <pc:docMk/>
          <pc:sldMk cId="1901921452" sldId="1174"/>
        </pc:sldMkLst>
        <pc:spChg chg="del">
          <ac:chgData name="Renée Lechner" userId="4fa78a86c8864770" providerId="LiveId" clId="{9CDF6277-5576-4DF5-8211-04E839EC76F5}" dt="2022-07-14T14:56:17.705" v="1632" actId="478"/>
          <ac:spMkLst>
            <pc:docMk/>
            <pc:sldMk cId="1901921452" sldId="1174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6:30.462" v="1634" actId="207"/>
          <ac:spMkLst>
            <pc:docMk/>
            <pc:sldMk cId="1901921452" sldId="1174"/>
            <ac:spMk id="10" creationId="{11EF46EA-5A79-4EDE-9D8C-BB2B1C3B1CC3}"/>
          </ac:spMkLst>
        </pc:spChg>
        <pc:spChg chg="mod">
          <ac:chgData name="Renée Lechner" userId="4fa78a86c8864770" providerId="LiveId" clId="{9CDF6277-5576-4DF5-8211-04E839EC76F5}" dt="2022-07-14T14:55:53.121" v="1624" actId="14100"/>
          <ac:spMkLst>
            <pc:docMk/>
            <pc:sldMk cId="1901921452" sldId="1174"/>
            <ac:spMk id="14" creationId="{BEC6D32B-2847-4708-907C-C6175BC7674B}"/>
          </ac:spMkLst>
        </pc:spChg>
        <pc:spChg chg="mod">
          <ac:chgData name="Renée Lechner" userId="4fa78a86c8864770" providerId="LiveId" clId="{9CDF6277-5576-4DF5-8211-04E839EC76F5}" dt="2022-07-14T14:56:05.664" v="1631" actId="207"/>
          <ac:spMkLst>
            <pc:docMk/>
            <pc:sldMk cId="1901921452" sldId="1174"/>
            <ac:spMk id="15" creationId="{65282485-7645-4D64-BAAB-A02FF7BBF1FA}"/>
          </ac:spMkLst>
        </pc:spChg>
      </pc:sldChg>
      <pc:sldChg chg="modSp del mod">
        <pc:chgData name="Renée Lechner" userId="4fa78a86c8864770" providerId="LiveId" clId="{9CDF6277-5576-4DF5-8211-04E839EC76F5}" dt="2022-07-15T12:05:40.272" v="2979" actId="47"/>
        <pc:sldMkLst>
          <pc:docMk/>
          <pc:sldMk cId="2024202392" sldId="1179"/>
        </pc:sldMkLst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6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47:37.846" v="1508" actId="1076"/>
        <pc:sldMkLst>
          <pc:docMk/>
          <pc:sldMk cId="1118853430" sldId="1180"/>
        </pc:sldMkLst>
        <pc:picChg chg="mod">
          <ac:chgData name="Renée Lechner" userId="4fa78a86c8864770" providerId="LiveId" clId="{9CDF6277-5576-4DF5-8211-04E839EC76F5}" dt="2022-07-14T14:47:37.846" v="1508" actId="1076"/>
          <ac:picMkLst>
            <pc:docMk/>
            <pc:sldMk cId="1118853430" sldId="1180"/>
            <ac:picMk id="7" creationId="{918E3509-2C39-4FE7-9DA1-92C9D80AD2BC}"/>
          </ac:picMkLst>
        </pc:picChg>
      </pc:sldChg>
      <pc:sldChg chg="addSp delSp modSp mod delAnim modAnim">
        <pc:chgData name="Renée Lechner" userId="4fa78a86c8864770" providerId="LiveId" clId="{9CDF6277-5576-4DF5-8211-04E839EC76F5}" dt="2022-07-15T11:55:13.588" v="2887" actId="6549"/>
        <pc:sldMkLst>
          <pc:docMk/>
          <pc:sldMk cId="2975722703" sldId="1181"/>
        </pc:sldMkLst>
        <pc:spChg chg="del mod">
          <ac:chgData name="Renée Lechner" userId="4fa78a86c8864770" providerId="LiveId" clId="{9CDF6277-5576-4DF5-8211-04E839EC76F5}" dt="2022-07-14T14:16:39.114" v="1171" actId="478"/>
          <ac:spMkLst>
            <pc:docMk/>
            <pc:sldMk cId="2975722703" sldId="1181"/>
            <ac:spMk id="4" creationId="{23A394EC-9024-4A32-9BA7-5B7749C3F85B}"/>
          </ac:spMkLst>
        </pc:spChg>
        <pc:spChg chg="add mod">
          <ac:chgData name="Renée Lechner" userId="4fa78a86c8864770" providerId="LiveId" clId="{9CDF6277-5576-4DF5-8211-04E839EC76F5}" dt="2022-07-15T11:55:13.588" v="2887" actId="6549"/>
          <ac:spMkLst>
            <pc:docMk/>
            <pc:sldMk cId="2975722703" sldId="1181"/>
            <ac:spMk id="5" creationId="{3958AAFE-890A-06CC-D105-9126F8F6E563}"/>
          </ac:spMkLst>
        </pc:spChg>
      </pc:sldChg>
      <pc:sldChg chg="delSp modSp mod">
        <pc:chgData name="Renée Lechner" userId="4fa78a86c8864770" providerId="LiveId" clId="{9CDF6277-5576-4DF5-8211-04E839EC76F5}" dt="2022-07-14T14:55:06.109" v="1615" actId="2711"/>
        <pc:sldMkLst>
          <pc:docMk/>
          <pc:sldMk cId="4039550628" sldId="1182"/>
        </pc:sldMkLst>
        <pc:spChg chg="mod">
          <ac:chgData name="Renée Lechner" userId="4fa78a86c8864770" providerId="LiveId" clId="{9CDF6277-5576-4DF5-8211-04E839EC76F5}" dt="2022-07-14T14:51:53.687" v="1571" actId="120"/>
          <ac:spMkLst>
            <pc:docMk/>
            <pc:sldMk cId="4039550628" sldId="1182"/>
            <ac:spMk id="2" creationId="{6D797329-EB2E-4C7C-B0EB-B0492ED9202A}"/>
          </ac:spMkLst>
        </pc:spChg>
        <pc:spChg chg="del">
          <ac:chgData name="Renée Lechner" userId="4fa78a86c8864770" providerId="LiveId" clId="{9CDF6277-5576-4DF5-8211-04E839EC76F5}" dt="2022-07-14T14:51:57.762" v="1572" actId="478"/>
          <ac:spMkLst>
            <pc:docMk/>
            <pc:sldMk cId="4039550628" sldId="1182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5:06.109" v="1615" actId="2711"/>
          <ac:spMkLst>
            <pc:docMk/>
            <pc:sldMk cId="4039550628" sldId="1182"/>
            <ac:spMk id="10" creationId="{C25E5661-25AD-4E81-9734-DC4FBCED6E3E}"/>
          </ac:spMkLst>
        </pc:spChg>
        <pc:spChg chg="mod">
          <ac:chgData name="Renée Lechner" userId="4fa78a86c8864770" providerId="LiveId" clId="{9CDF6277-5576-4DF5-8211-04E839EC76F5}" dt="2022-07-14T14:54:38.435" v="1604" actId="14100"/>
          <ac:spMkLst>
            <pc:docMk/>
            <pc:sldMk cId="4039550628" sldId="1182"/>
            <ac:spMk id="11" creationId="{4583ADF6-79EB-487E-92C8-65C0810AF077}"/>
          </ac:spMkLst>
        </pc:spChg>
        <pc:spChg chg="mod">
          <ac:chgData name="Renée Lechner" userId="4fa78a86c8864770" providerId="LiveId" clId="{9CDF6277-5576-4DF5-8211-04E839EC76F5}" dt="2022-07-14T14:54:53.770" v="1613" actId="14100"/>
          <ac:spMkLst>
            <pc:docMk/>
            <pc:sldMk cId="4039550628" sldId="1182"/>
            <ac:spMk id="13" creationId="{A07DF67B-BFFB-4CE6-BD19-734CCF388E34}"/>
          </ac:spMkLst>
        </pc:spChg>
      </pc:sldChg>
      <pc:sldChg chg="modSp mod">
        <pc:chgData name="Renée Lechner" userId="4fa78a86c8864770" providerId="LiveId" clId="{9CDF6277-5576-4DF5-8211-04E839EC76F5}" dt="2022-07-14T13:09:27.075" v="255" actId="27636"/>
        <pc:sldMkLst>
          <pc:docMk/>
          <pc:sldMk cId="2651161802" sldId="1183"/>
        </pc:sldMkLst>
        <pc:spChg chg="mod">
          <ac:chgData name="Renée Lechner" userId="4fa78a86c8864770" providerId="LiveId" clId="{9CDF6277-5576-4DF5-8211-04E839EC76F5}" dt="2022-07-14T13:09:27.075" v="255" actId="27636"/>
          <ac:spMkLst>
            <pc:docMk/>
            <pc:sldMk cId="2651161802" sldId="1183"/>
            <ac:spMk id="3" creationId="{F3D45A9C-688A-486E-B69D-A779F6F78FF7}"/>
          </ac:spMkLst>
        </pc:spChg>
      </pc:sldChg>
      <pc:sldChg chg="modSp mod">
        <pc:chgData name="Renée Lechner" userId="4fa78a86c8864770" providerId="LiveId" clId="{9CDF6277-5576-4DF5-8211-04E839EC76F5}" dt="2022-07-14T13:09:27.065" v="254" actId="27636"/>
        <pc:sldMkLst>
          <pc:docMk/>
          <pc:sldMk cId="1924108638" sldId="1184"/>
        </pc:sldMkLst>
        <pc:spChg chg="mod">
          <ac:chgData name="Renée Lechner" userId="4fa78a86c8864770" providerId="LiveId" clId="{9CDF6277-5576-4DF5-8211-04E839EC76F5}" dt="2022-07-14T13:09:27.065" v="254" actId="27636"/>
          <ac:spMkLst>
            <pc:docMk/>
            <pc:sldMk cId="1924108638" sldId="1184"/>
            <ac:spMk id="3" creationId="{F3D45A9C-688A-486E-B69D-A779F6F78FF7}"/>
          </ac:spMkLst>
        </pc:spChg>
      </pc:sldChg>
      <pc:sldChg chg="new del">
        <pc:chgData name="Renée Lechner" userId="4fa78a86c8864770" providerId="LiveId" clId="{9CDF6277-5576-4DF5-8211-04E839EC76F5}" dt="2022-07-14T13:56:23.836" v="918" actId="47"/>
        <pc:sldMkLst>
          <pc:docMk/>
          <pc:sldMk cId="2220526846" sldId="1185"/>
        </pc:sldMkLst>
      </pc:sldChg>
      <pc:sldChg chg="addSp delSp modSp new mod delAnim modAnim chgLayout">
        <pc:chgData name="Renée Lechner" userId="4fa78a86c8864770" providerId="LiveId" clId="{9CDF6277-5576-4DF5-8211-04E839EC76F5}" dt="2022-07-14T13:40:18.822" v="597" actId="554"/>
        <pc:sldMkLst>
          <pc:docMk/>
          <pc:sldMk cId="1967345272" sldId="1186"/>
        </pc:sldMkLst>
        <pc:spChg chg="del mod">
          <ac:chgData name="Renée Lechner" userId="4fa78a86c8864770" providerId="LiveId" clId="{9CDF6277-5576-4DF5-8211-04E839EC76F5}" dt="2022-07-14T13:17:03.378" v="380" actId="700"/>
          <ac:spMkLst>
            <pc:docMk/>
            <pc:sldMk cId="1967345272" sldId="1186"/>
            <ac:spMk id="2" creationId="{E19704EE-66AD-B802-07D7-58F047838940}"/>
          </ac:spMkLst>
        </pc:spChg>
        <pc:spChg chg="del mod ord">
          <ac:chgData name="Renée Lechner" userId="4fa78a86c8864770" providerId="LiveId" clId="{9CDF6277-5576-4DF5-8211-04E839EC76F5}" dt="2022-07-14T13:18:22.623" v="391" actId="478"/>
          <ac:spMkLst>
            <pc:docMk/>
            <pc:sldMk cId="1967345272" sldId="1186"/>
            <ac:spMk id="3" creationId="{FD92A9F6-8E52-477F-70B0-7511DDE590B2}"/>
          </ac:spMkLst>
        </pc:spChg>
        <pc:spChg chg="add mod">
          <ac:chgData name="Renée Lechner" userId="4fa78a86c8864770" providerId="LiveId" clId="{9CDF6277-5576-4DF5-8211-04E839EC76F5}" dt="2022-07-14T13:27:00.205" v="461" actId="1076"/>
          <ac:spMkLst>
            <pc:docMk/>
            <pc:sldMk cId="1967345272" sldId="1186"/>
            <ac:spMk id="5" creationId="{74C3CCD1-E804-E4F5-763B-F96ECFEFD380}"/>
          </ac:spMkLst>
        </pc:spChg>
        <pc:spChg chg="add del">
          <ac:chgData name="Renée Lechner" userId="4fa78a86c8864770" providerId="LiveId" clId="{9CDF6277-5576-4DF5-8211-04E839EC76F5}" dt="2022-07-14T13:18:26.655" v="392" actId="478"/>
          <ac:spMkLst>
            <pc:docMk/>
            <pc:sldMk cId="1967345272" sldId="1186"/>
            <ac:spMk id="8" creationId="{D43C69A6-89AB-3B39-5B3F-DABA881E9F04}"/>
          </ac:spMkLst>
        </pc:spChg>
        <pc:spChg chg="add mod ord">
          <ac:chgData name="Renée Lechner" userId="4fa78a86c8864770" providerId="LiveId" clId="{9CDF6277-5576-4DF5-8211-04E839EC76F5}" dt="2022-07-14T13:26:51.340" v="460" actId="255"/>
          <ac:spMkLst>
            <pc:docMk/>
            <pc:sldMk cId="1967345272" sldId="1186"/>
            <ac:spMk id="9" creationId="{52BA42FE-9C8E-6F65-40A7-0CF06C03CE67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0" creationId="{9289825D-0615-8397-4EA4-AABC6E6F6148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1" creationId="{5CDD9A37-6193-0D62-95AB-52D1C9825A3A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2" creationId="{484C6030-BE91-F7D9-152D-72B3156997AF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13" creationId="{3B68D8E8-261B-83C5-37BD-95C2913BCBEB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14" creationId="{3D8FC854-CA30-093E-4B3E-44980C5838B3}"/>
          </ac:spMkLst>
        </pc:spChg>
        <pc:spChg chg="add del mod">
          <ac:chgData name="Renée Lechner" userId="4fa78a86c8864770" providerId="LiveId" clId="{9CDF6277-5576-4DF5-8211-04E839EC76F5}" dt="2022-07-14T13:25:03.471" v="449" actId="478"/>
          <ac:spMkLst>
            <pc:docMk/>
            <pc:sldMk cId="1967345272" sldId="1186"/>
            <ac:spMk id="15" creationId="{6956B210-43CF-D6BA-00F0-928AEE367A08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6" creationId="{F6288825-FB34-6D90-3354-D815A54AF405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7" creationId="{39203112-1F09-1A60-711A-49285497788F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8" creationId="{58A73D3E-559B-C348-0DE5-9E83629AB4E5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19" creationId="{28CE46B2-A472-70F0-3AFA-C02A20E12CA4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0" creationId="{1594F85A-30E7-0363-5CF0-9BEA40236C76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1" creationId="{AE8A5338-3085-9003-61F1-740FA6B8F321}"/>
          </ac:spMkLst>
        </pc:spChg>
        <pc:spChg chg="add del mod">
          <ac:chgData name="Renée Lechner" userId="4fa78a86c8864770" providerId="LiveId" clId="{9CDF6277-5576-4DF5-8211-04E839EC76F5}" dt="2022-07-14T13:21:22.394" v="405" actId="478"/>
          <ac:spMkLst>
            <pc:docMk/>
            <pc:sldMk cId="1967345272" sldId="1186"/>
            <ac:spMk id="26" creationId="{BDB36546-E313-68E9-F6E8-2C3FA073DB2F}"/>
          </ac:spMkLst>
        </pc:spChg>
        <pc:spChg chg="add del mod">
          <ac:chgData name="Renée Lechner" userId="4fa78a86c8864770" providerId="LiveId" clId="{9CDF6277-5576-4DF5-8211-04E839EC76F5}" dt="2022-07-14T13:25:49.623" v="453" actId="478"/>
          <ac:spMkLst>
            <pc:docMk/>
            <pc:sldMk cId="1967345272" sldId="1186"/>
            <ac:spMk id="28" creationId="{E4F393EA-A2D4-ACC8-B1F0-5EE300571298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29" creationId="{92BAABA7-0BFB-D989-3FD2-E9EAF2F842AA}"/>
          </ac:spMkLst>
        </pc:spChg>
        <pc:spChg chg="add del mod">
          <ac:chgData name="Renée Lechner" userId="4fa78a86c8864770" providerId="LiveId" clId="{9CDF6277-5576-4DF5-8211-04E839EC76F5}" dt="2022-07-14T13:27:51.519" v="467" actId="478"/>
          <ac:spMkLst>
            <pc:docMk/>
            <pc:sldMk cId="1967345272" sldId="1186"/>
            <ac:spMk id="30" creationId="{B9D632F7-4C5C-F1B4-BFA0-CDBA6D9BBD0C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31" creationId="{AE421338-4773-AEC8-FA82-44557481DA1E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3" creationId="{24E2F00A-08FA-6EBE-EDC4-D7B711C339C1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4" creationId="{CDE00547-C721-6A42-0917-0BE7F59DFE80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6" creationId="{137553CF-7F15-2D14-A556-E49BC57ED855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7" creationId="{BADBFF6D-D5D8-E64F-E037-C99AF8768855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13:25.468" v="364" actId="478"/>
          <ac:picMkLst>
            <pc:docMk/>
            <pc:sldMk cId="1967345272" sldId="1186"/>
            <ac:picMk id="6" creationId="{9ED0B9A2-28FF-E9F7-0F8E-0D44CC7E12D2}"/>
          </ac:picMkLst>
        </pc:picChg>
        <pc:picChg chg="add del mod">
          <ac:chgData name="Renée Lechner" userId="4fa78a86c8864770" providerId="LiveId" clId="{9CDF6277-5576-4DF5-8211-04E839EC76F5}" dt="2022-07-14T13:25:42.914" v="452" actId="478"/>
          <ac:picMkLst>
            <pc:docMk/>
            <pc:sldMk cId="1967345272" sldId="1186"/>
            <ac:picMk id="22" creationId="{096ED46D-F32E-E85E-84BD-ECD0CE702630}"/>
          </ac:picMkLst>
        </pc:picChg>
        <pc:picChg chg="add del mod">
          <ac:chgData name="Renée Lechner" userId="4fa78a86c8864770" providerId="LiveId" clId="{9CDF6277-5576-4DF5-8211-04E839EC76F5}" dt="2022-07-14T13:20:36.982" v="398" actId="478"/>
          <ac:picMkLst>
            <pc:docMk/>
            <pc:sldMk cId="1967345272" sldId="1186"/>
            <ac:picMk id="23" creationId="{CC317081-4968-D957-BEAF-F2396B63FE1D}"/>
          </ac:picMkLst>
        </pc:picChg>
        <pc:picChg chg="add del mod">
          <ac:chgData name="Renée Lechner" userId="4fa78a86c8864770" providerId="LiveId" clId="{9CDF6277-5576-4DF5-8211-04E839EC76F5}" dt="2022-07-14T13:20:31.095" v="397" actId="478"/>
          <ac:picMkLst>
            <pc:docMk/>
            <pc:sldMk cId="1967345272" sldId="1186"/>
            <ac:picMk id="24" creationId="{91D13606-812B-E969-71D3-8F1650B18364}"/>
          </ac:picMkLst>
        </pc:picChg>
        <pc:picChg chg="add del mod">
          <ac:chgData name="Renée Lechner" userId="4fa78a86c8864770" providerId="LiveId" clId="{9CDF6277-5576-4DF5-8211-04E839EC76F5}" dt="2022-07-14T13:20:03.880" v="394" actId="478"/>
          <ac:picMkLst>
            <pc:docMk/>
            <pc:sldMk cId="1967345272" sldId="1186"/>
            <ac:picMk id="25" creationId="{FCE34802-FD28-7128-72B7-03AD037AE705}"/>
          </ac:picMkLst>
        </pc:picChg>
      </pc:sldChg>
      <pc:sldChg chg="addSp delSp modSp add mod delAnim modAnim">
        <pc:chgData name="Renée Lechner" userId="4fa78a86c8864770" providerId="LiveId" clId="{9CDF6277-5576-4DF5-8211-04E839EC76F5}" dt="2022-07-15T11:53:28.412" v="2869"/>
        <pc:sldMkLst>
          <pc:docMk/>
          <pc:sldMk cId="3554185541" sldId="1187"/>
        </pc:sldMkLst>
        <pc:spChg chg="mod">
          <ac:chgData name="Renée Lechner" userId="4fa78a86c8864770" providerId="LiveId" clId="{9CDF6277-5576-4DF5-8211-04E839EC76F5}" dt="2022-07-14T13:52:08.829" v="866" actId="1076"/>
          <ac:spMkLst>
            <pc:docMk/>
            <pc:sldMk cId="3554185541" sldId="1187"/>
            <ac:spMk id="5" creationId="{74C3CCD1-E804-E4F5-763B-F96ECFEFD380}"/>
          </ac:spMkLst>
        </pc:spChg>
        <pc:spChg chg="mod">
          <ac:chgData name="Renée Lechner" userId="4fa78a86c8864770" providerId="LiveId" clId="{9CDF6277-5576-4DF5-8211-04E839EC76F5}" dt="2022-07-14T13:44:01.169" v="616" actId="20577"/>
          <ac:spMkLst>
            <pc:docMk/>
            <pc:sldMk cId="3554185541" sldId="1187"/>
            <ac:spMk id="9" creationId="{52BA42FE-9C8E-6F65-40A7-0CF06C03CE67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13" creationId="{3B68D8E8-261B-83C5-37BD-95C2913BCBEB}"/>
          </ac:spMkLst>
        </pc:spChg>
        <pc:spChg chg="mod">
          <ac:chgData name="Renée Lechner" userId="4fa78a86c8864770" providerId="LiveId" clId="{9CDF6277-5576-4DF5-8211-04E839EC76F5}" dt="2022-07-14T13:53:19.242" v="897" actId="1036"/>
          <ac:spMkLst>
            <pc:docMk/>
            <pc:sldMk cId="3554185541" sldId="1187"/>
            <ac:spMk id="14" creationId="{3D8FC854-CA30-093E-4B3E-44980C5838B3}"/>
          </ac:spMkLst>
        </pc:spChg>
        <pc:spChg chg="add mod">
          <ac:chgData name="Renée Lechner" userId="4fa78a86c8864770" providerId="LiveId" clId="{9CDF6277-5576-4DF5-8211-04E839EC76F5}" dt="2022-07-14T13:55:32.690" v="909" actId="113"/>
          <ac:spMkLst>
            <pc:docMk/>
            <pc:sldMk cId="3554185541" sldId="1187"/>
            <ac:spMk id="15" creationId="{3A736C04-CD10-551B-8228-92046722CBB2}"/>
          </ac:spMkLst>
        </pc:spChg>
        <pc:spChg chg="add mod">
          <ac:chgData name="Renée Lechner" userId="4fa78a86c8864770" providerId="LiveId" clId="{9CDF6277-5576-4DF5-8211-04E839EC76F5}" dt="2022-07-14T13:55:37.134" v="910" actId="113"/>
          <ac:spMkLst>
            <pc:docMk/>
            <pc:sldMk cId="3554185541" sldId="1187"/>
            <ac:spMk id="16" creationId="{44E39CCE-FBAE-A873-99DE-E9419B1ED6C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29" creationId="{92BAABA7-0BFB-D989-3FD2-E9EAF2F842A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31" creationId="{AE421338-4773-AEC8-FA82-44557481DA1E}"/>
          </ac:spMkLst>
        </pc:spChg>
        <pc:spChg chg="mod">
          <ac:chgData name="Renée Lechner" userId="4fa78a86c8864770" providerId="LiveId" clId="{9CDF6277-5576-4DF5-8211-04E839EC76F5}" dt="2022-07-14T13:55:27.658" v="908" actId="113"/>
          <ac:spMkLst>
            <pc:docMk/>
            <pc:sldMk cId="3554185541" sldId="1187"/>
            <ac:spMk id="33" creationId="{24E2F00A-08FA-6EBE-EDC4-D7B711C339C1}"/>
          </ac:spMkLst>
        </pc:spChg>
        <pc:spChg chg="del">
          <ac:chgData name="Renée Lechner" userId="4fa78a86c8864770" providerId="LiveId" clId="{9CDF6277-5576-4DF5-8211-04E839EC76F5}" dt="2022-07-14T13:46:27.426" v="755" actId="478"/>
          <ac:spMkLst>
            <pc:docMk/>
            <pc:sldMk cId="3554185541" sldId="1187"/>
            <ac:spMk id="34" creationId="{CDE00547-C721-6A42-0917-0BE7F59DFE80}"/>
          </ac:spMkLst>
        </pc:spChg>
        <pc:spChg chg="del">
          <ac:chgData name="Renée Lechner" userId="4fa78a86c8864770" providerId="LiveId" clId="{9CDF6277-5576-4DF5-8211-04E839EC76F5}" dt="2022-07-14T13:47:28.206" v="822" actId="478"/>
          <ac:spMkLst>
            <pc:docMk/>
            <pc:sldMk cId="3554185541" sldId="1187"/>
            <ac:spMk id="36" creationId="{137553CF-7F15-2D14-A556-E49BC57ED855}"/>
          </ac:spMkLst>
        </pc:spChg>
        <pc:spChg chg="del">
          <ac:chgData name="Renée Lechner" userId="4fa78a86c8864770" providerId="LiveId" clId="{9CDF6277-5576-4DF5-8211-04E839EC76F5}" dt="2022-07-14T13:46:29.466" v="756" actId="478"/>
          <ac:spMkLst>
            <pc:docMk/>
            <pc:sldMk cId="3554185541" sldId="1187"/>
            <ac:spMk id="37" creationId="{BADBFF6D-D5D8-E64F-E037-C99AF8768855}"/>
          </ac:spMkLst>
        </pc:spChg>
        <pc:spChg chg="del">
          <ac:chgData name="Renée Lechner" userId="4fa78a86c8864770" providerId="LiveId" clId="{9CDF6277-5576-4DF5-8211-04E839EC76F5}" dt="2022-07-14T13:47:25.781" v="821" actId="478"/>
          <ac:spMkLst>
            <pc:docMk/>
            <pc:sldMk cId="3554185541" sldId="1187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52:02.692" v="865" actId="478"/>
          <ac:picMkLst>
            <pc:docMk/>
            <pc:sldMk cId="3554185541" sldId="1187"/>
            <ac:picMk id="2" creationId="{410FC6DF-09E9-AD55-E988-E1D67F0897A2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3" creationId="{6BBBFCF1-688C-422E-8860-C11943022994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4" creationId="{7FD8D0B4-30E4-CAB3-4E03-82330E554903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18" creationId="{1B43B907-6645-E0A1-B9DF-75A6F031B9C1}"/>
          </ac:picMkLst>
        </pc:picChg>
      </pc:sldChg>
      <pc:sldChg chg="addSp delSp modSp new mod modAnim">
        <pc:chgData name="Renée Lechner" userId="4fa78a86c8864770" providerId="LiveId" clId="{9CDF6277-5576-4DF5-8211-04E839EC76F5}" dt="2022-07-15T11:54:04.433" v="2885" actId="6549"/>
        <pc:sldMkLst>
          <pc:docMk/>
          <pc:sldMk cId="1867915965" sldId="1188"/>
        </pc:sldMkLst>
        <pc:spChg chg="mod">
          <ac:chgData name="Renée Lechner" userId="4fa78a86c8864770" providerId="LiveId" clId="{9CDF6277-5576-4DF5-8211-04E839EC76F5}" dt="2022-07-14T14:00:59.718" v="952" actId="20577"/>
          <ac:spMkLst>
            <pc:docMk/>
            <pc:sldMk cId="1867915965" sldId="1188"/>
            <ac:spMk id="2" creationId="{FCD08CCF-983E-D87B-B2A8-6D70EE70EE86}"/>
          </ac:spMkLst>
        </pc:spChg>
        <pc:spChg chg="del">
          <ac:chgData name="Renée Lechner" userId="4fa78a86c8864770" providerId="LiveId" clId="{9CDF6277-5576-4DF5-8211-04E839EC76F5}" dt="2022-07-14T14:03:16.264" v="953" actId="478"/>
          <ac:spMkLst>
            <pc:docMk/>
            <pc:sldMk cId="1867915965" sldId="1188"/>
            <ac:spMk id="3" creationId="{572AA099-1977-FDD2-44AA-46A97453BF22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5" creationId="{F311B5F7-5F23-976D-108B-050F2BCE8459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7" creationId="{A33C264D-34B6-9058-353F-7F583A26DB64}"/>
          </ac:spMkLst>
        </pc:spChg>
        <pc:spChg chg="add mod">
          <ac:chgData name="Renée Lechner" userId="4fa78a86c8864770" providerId="LiveId" clId="{9CDF6277-5576-4DF5-8211-04E839EC76F5}" dt="2022-07-14T14:12:34.065" v="1094" actId="1076"/>
          <ac:spMkLst>
            <pc:docMk/>
            <pc:sldMk cId="1867915965" sldId="1188"/>
            <ac:spMk id="9" creationId="{37F3A233-1819-6BD0-6714-F83B7B058059}"/>
          </ac:spMkLst>
        </pc:spChg>
        <pc:spChg chg="add del mod">
          <ac:chgData name="Renée Lechner" userId="4fa78a86c8864770" providerId="LiveId" clId="{9CDF6277-5576-4DF5-8211-04E839EC76F5}" dt="2022-07-14T14:11:52.012" v="1087" actId="478"/>
          <ac:spMkLst>
            <pc:docMk/>
            <pc:sldMk cId="1867915965" sldId="1188"/>
            <ac:spMk id="19" creationId="{BFC78D74-1218-0CE8-C36D-7660E00AAA93}"/>
          </ac:spMkLst>
        </pc:spChg>
        <pc:spChg chg="add mod">
          <ac:chgData name="Renée Lechner" userId="4fa78a86c8864770" providerId="LiveId" clId="{9CDF6277-5576-4DF5-8211-04E839EC76F5}" dt="2022-07-15T11:54:04.433" v="2885" actId="6549"/>
          <ac:spMkLst>
            <pc:docMk/>
            <pc:sldMk cId="1867915965" sldId="1188"/>
            <ac:spMk id="20" creationId="{7B3136CD-A283-18C3-B7AB-E39AF32BC02C}"/>
          </ac:spMkLst>
        </pc:sp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1" creationId="{870F8EB4-B6E1-BAE3-1545-4EC4A338B904}"/>
          </ac:picMkLst>
        </pc:picChg>
        <pc:picChg chg="add del mod">
          <ac:chgData name="Renée Lechner" userId="4fa78a86c8864770" providerId="LiveId" clId="{9CDF6277-5576-4DF5-8211-04E839EC76F5}" dt="2022-07-14T14:10:38.464" v="1080" actId="478"/>
          <ac:picMkLst>
            <pc:docMk/>
            <pc:sldMk cId="1867915965" sldId="1188"/>
            <ac:picMk id="13" creationId="{5D33D8A8-5FF2-5488-02D5-170FCB261A56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5" creationId="{25888E35-48FC-5270-D96B-4AE099C90F2A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7" creationId="{0BE7F52A-743C-4BFE-26C2-7A1D25E5ABE9}"/>
          </ac:picMkLst>
        </pc:picChg>
        <pc:picChg chg="add mod">
          <ac:chgData name="Renée Lechner" userId="4fa78a86c8864770" providerId="LiveId" clId="{9CDF6277-5576-4DF5-8211-04E839EC76F5}" dt="2022-07-14T14:13:01.485" v="1099" actId="14100"/>
          <ac:picMkLst>
            <pc:docMk/>
            <pc:sldMk cId="1867915965" sldId="1188"/>
            <ac:picMk id="21" creationId="{FF37EFC1-FCF3-52FD-4144-284F9121BCCF}"/>
          </ac:picMkLst>
        </pc:picChg>
      </pc:sldChg>
      <pc:sldChg chg="addSp delSp modSp add mod">
        <pc:chgData name="Renée Lechner" userId="4fa78a86c8864770" providerId="LiveId" clId="{9CDF6277-5576-4DF5-8211-04E839EC76F5}" dt="2022-07-14T14:47:01.769" v="1503" actId="1076"/>
        <pc:sldMkLst>
          <pc:docMk/>
          <pc:sldMk cId="599233234" sldId="1189"/>
        </pc:sldMkLst>
        <pc:grpChg chg="del">
          <ac:chgData name="Renée Lechner" userId="4fa78a86c8864770" providerId="LiveId" clId="{9CDF6277-5576-4DF5-8211-04E839EC76F5}" dt="2022-07-14T14:38:22.026" v="1450" actId="478"/>
          <ac:grpSpMkLst>
            <pc:docMk/>
            <pc:sldMk cId="599233234" sldId="1189"/>
            <ac:grpSpMk id="24" creationId="{6E1289B6-94FC-4BE3-BE22-041C18C5E61D}"/>
          </ac:grpSpMkLst>
        </pc:grpChg>
        <pc:picChg chg="add mod modCrop">
          <ac:chgData name="Renée Lechner" userId="4fa78a86c8864770" providerId="LiveId" clId="{9CDF6277-5576-4DF5-8211-04E839EC76F5}" dt="2022-07-14T14:46:49.889" v="1498" actId="14100"/>
          <ac:picMkLst>
            <pc:docMk/>
            <pc:sldMk cId="599233234" sldId="1189"/>
            <ac:picMk id="4" creationId="{2756F943-180D-83C2-305E-C9490A8AA55C}"/>
          </ac:picMkLst>
        </pc:picChg>
        <pc:picChg chg="add del mod modCrop">
          <ac:chgData name="Renée Lechner" userId="4fa78a86c8864770" providerId="LiveId" clId="{9CDF6277-5576-4DF5-8211-04E839EC76F5}" dt="2022-07-14T14:40:48.282" v="1475" actId="478"/>
          <ac:picMkLst>
            <pc:docMk/>
            <pc:sldMk cId="599233234" sldId="1189"/>
            <ac:picMk id="6" creationId="{B9568037-4F27-D606-37C2-318A2DE6B46D}"/>
          </ac:picMkLst>
        </pc:picChg>
        <pc:picChg chg="add mod">
          <ac:chgData name="Renée Lechner" userId="4fa78a86c8864770" providerId="LiveId" clId="{9CDF6277-5576-4DF5-8211-04E839EC76F5}" dt="2022-07-14T14:46:51.288" v="1499" actId="1076"/>
          <ac:picMkLst>
            <pc:docMk/>
            <pc:sldMk cId="599233234" sldId="1189"/>
            <ac:picMk id="8" creationId="{A43F2C1E-DB49-A668-F262-3C2CBB6E9EAD}"/>
          </ac:picMkLst>
        </pc:picChg>
        <pc:picChg chg="add del mod">
          <ac:chgData name="Renée Lechner" userId="4fa78a86c8864770" providerId="LiveId" clId="{9CDF6277-5576-4DF5-8211-04E839EC76F5}" dt="2022-07-14T14:40:28.590" v="1473" actId="478"/>
          <ac:picMkLst>
            <pc:docMk/>
            <pc:sldMk cId="599233234" sldId="1189"/>
            <ac:picMk id="10" creationId="{1AF2E6D9-0C61-5AC3-5AFD-EE5BEBFEF3CE}"/>
          </ac:picMkLst>
        </pc:picChg>
        <pc:picChg chg="add mod">
          <ac:chgData name="Renée Lechner" userId="4fa78a86c8864770" providerId="LiveId" clId="{9CDF6277-5576-4DF5-8211-04E839EC76F5}" dt="2022-07-14T14:46:52.730" v="1500" actId="1076"/>
          <ac:picMkLst>
            <pc:docMk/>
            <pc:sldMk cId="599233234" sldId="1189"/>
            <ac:picMk id="12" creationId="{5F855DE6-B6B9-9480-DF57-C72C209CFFEC}"/>
          </ac:picMkLst>
        </pc:picChg>
        <pc:picChg chg="add mod">
          <ac:chgData name="Renée Lechner" userId="4fa78a86c8864770" providerId="LiveId" clId="{9CDF6277-5576-4DF5-8211-04E839EC76F5}" dt="2022-07-14T14:46:58.888" v="1502" actId="1076"/>
          <ac:picMkLst>
            <pc:docMk/>
            <pc:sldMk cId="599233234" sldId="1189"/>
            <ac:picMk id="14" creationId="{BE98AB4B-5AE0-0232-884D-4052332AC97C}"/>
          </ac:picMkLst>
        </pc:picChg>
        <pc:picChg chg="add mod">
          <ac:chgData name="Renée Lechner" userId="4fa78a86c8864770" providerId="LiveId" clId="{9CDF6277-5576-4DF5-8211-04E839EC76F5}" dt="2022-07-14T14:47:01.769" v="1503" actId="1076"/>
          <ac:picMkLst>
            <pc:docMk/>
            <pc:sldMk cId="599233234" sldId="1189"/>
            <ac:picMk id="16" creationId="{18CF7B85-51EC-75FF-2A16-2CF66087E238}"/>
          </ac:picMkLst>
        </pc:picChg>
      </pc:sldChg>
      <pc:sldChg chg="modSp add del mod">
        <pc:chgData name="Renée Lechner" userId="4fa78a86c8864770" providerId="LiveId" clId="{9CDF6277-5576-4DF5-8211-04E839EC76F5}" dt="2022-07-15T12:17:48.116" v="3119" actId="47"/>
        <pc:sldMkLst>
          <pc:docMk/>
          <pc:sldMk cId="3765176306" sldId="1190"/>
        </pc:sldMkLst>
        <pc:spChg chg="mod">
          <ac:chgData name="Renée Lechner" userId="4fa78a86c8864770" providerId="LiveId" clId="{9CDF6277-5576-4DF5-8211-04E839EC76F5}" dt="2022-07-14T15:07:39.574" v="1935" actId="2085"/>
          <ac:spMkLst>
            <pc:docMk/>
            <pc:sldMk cId="3765176306" sldId="1190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5:10:57.092" v="2540" actId="207"/>
          <ac:spMkLst>
            <pc:docMk/>
            <pc:sldMk cId="3765176306" sldId="1190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4T15:09:37.304" v="2258" actId="2085"/>
          <ac:spMkLst>
            <pc:docMk/>
            <pc:sldMk cId="3765176306" sldId="1190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5:11:02.870" v="2583" actId="207"/>
          <ac:spMkLst>
            <pc:docMk/>
            <pc:sldMk cId="3765176306" sldId="1190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4T15:07:43.191" v="1936" actId="2085"/>
          <ac:spMkLst>
            <pc:docMk/>
            <pc:sldMk cId="3765176306" sldId="1190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8:29.875" v="2098" actId="255"/>
          <ac:spMkLst>
            <pc:docMk/>
            <pc:sldMk cId="3765176306" sldId="1190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5:07:47.767" v="1937" actId="2085"/>
          <ac:spMkLst>
            <pc:docMk/>
            <pc:sldMk cId="3765176306" sldId="1190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11:58.649" v="2587" actId="207"/>
          <ac:spMkLst>
            <pc:docMk/>
            <pc:sldMk cId="3765176306" sldId="1190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5:08:07.826" v="2019" actId="207"/>
          <ac:spMkLst>
            <pc:docMk/>
            <pc:sldMk cId="3765176306" sldId="1190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10:50.527" v="2512" actId="207"/>
          <ac:spMkLst>
            <pc:docMk/>
            <pc:sldMk cId="3765176306" sldId="1190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4T15:12:06.101" v="2615" actId="207"/>
          <ac:spMkLst>
            <pc:docMk/>
            <pc:sldMk cId="3765176306" sldId="1190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8" creationId="{0E487B99-5CAA-4001-97A1-A3F1127FF8A4}"/>
          </ac:spMkLst>
        </pc:spChg>
        <pc:picChg chg="mod">
          <ac:chgData name="Renée Lechner" userId="4fa78a86c8864770" providerId="LiveId" clId="{9CDF6277-5576-4DF5-8211-04E839EC76F5}" dt="2022-07-14T15:10:44.751" v="2484" actId="1076"/>
          <ac:picMkLst>
            <pc:docMk/>
            <pc:sldMk cId="3765176306" sldId="1190"/>
            <ac:picMk id="6" creationId="{8047665F-549A-483E-99CC-4D352198A77D}"/>
          </ac:picMkLst>
        </pc:picChg>
      </pc:sldChg>
      <pc:sldChg chg="addSp delSp modSp add mod">
        <pc:chgData name="Renée Lechner" userId="4fa78a86c8864770" providerId="LiveId" clId="{9CDF6277-5576-4DF5-8211-04E839EC76F5}" dt="2022-07-15T12:04:30.183" v="2969" actId="478"/>
        <pc:sldMkLst>
          <pc:docMk/>
          <pc:sldMk cId="1027091666" sldId="1191"/>
        </pc:sldMkLst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8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04:30.183" v="2969" actId="478"/>
          <ac:spMkLst>
            <pc:docMk/>
            <pc:sldMk cId="1027091666" sldId="1191"/>
            <ac:spMk id="11" creationId="{A9D9ED8D-98CC-14D9-163C-0DA9B2CEC6DA}"/>
          </ac:spMkLst>
        </pc:spChg>
        <pc:picChg chg="mod">
          <ac:chgData name="Renée Lechner" userId="4fa78a86c8864770" providerId="LiveId" clId="{9CDF6277-5576-4DF5-8211-04E839EC76F5}" dt="2022-07-15T12:04:01.673" v="2966" actId="1076"/>
          <ac:picMkLst>
            <pc:docMk/>
            <pc:sldMk cId="1027091666" sldId="1191"/>
            <ac:picMk id="9" creationId="{2F9C1BC1-B826-4774-AD76-E4901101D88A}"/>
          </ac:picMkLst>
        </pc:picChg>
        <pc:picChg chg="add mod">
          <ac:chgData name="Renée Lechner" userId="4fa78a86c8864770" providerId="LiveId" clId="{9CDF6277-5576-4DF5-8211-04E839EC76F5}" dt="2022-07-15T12:01:18.800" v="2945"/>
          <ac:picMkLst>
            <pc:docMk/>
            <pc:sldMk cId="1027091666" sldId="1191"/>
            <ac:picMk id="10" creationId="{E8A3E7E5-79F9-B815-7917-09F59D093757}"/>
          </ac:picMkLst>
        </pc:picChg>
      </pc:sldChg>
      <pc:sldChg chg="modSp add mod">
        <pc:chgData name="Renée Lechner" userId="4fa78a86c8864770" providerId="LiveId" clId="{9CDF6277-5576-4DF5-8211-04E839EC76F5}" dt="2022-07-15T12:05:01.254" v="2973" actId="108"/>
        <pc:sldMkLst>
          <pc:docMk/>
          <pc:sldMk cId="1189476324" sldId="1192"/>
        </pc:sldMkLst>
        <pc:spChg chg="mod">
          <ac:chgData name="Renée Lechner" userId="4fa78a86c8864770" providerId="LiveId" clId="{9CDF6277-5576-4DF5-8211-04E839EC76F5}" dt="2022-07-15T12:05:01.254" v="2973" actId="108"/>
          <ac:spMkLst>
            <pc:docMk/>
            <pc:sldMk cId="1189476324" sldId="1192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4:53.874" v="2972" actId="108"/>
          <ac:spMkLst>
            <pc:docMk/>
            <pc:sldMk cId="1189476324" sldId="1192"/>
            <ac:spMk id="5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26.807" v="2977" actId="108"/>
        <pc:sldMkLst>
          <pc:docMk/>
          <pc:sldMk cId="3692110069" sldId="1193"/>
        </pc:sldMkLst>
        <pc:spChg chg="mod">
          <ac:chgData name="Renée Lechner" userId="4fa78a86c8864770" providerId="LiveId" clId="{9CDF6277-5576-4DF5-8211-04E839EC76F5}" dt="2022-07-15T12:05:26.807" v="2977" actId="108"/>
          <ac:spMkLst>
            <pc:docMk/>
            <pc:sldMk cId="3692110069" sldId="1193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21.455" v="2976" actId="108"/>
          <ac:spMkLst>
            <pc:docMk/>
            <pc:sldMk cId="3692110069" sldId="1193"/>
            <ac:spMk id="6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53.906" v="2981" actId="108"/>
        <pc:sldMkLst>
          <pc:docMk/>
          <pc:sldMk cId="3055671634" sldId="1194"/>
        </pc:sldMkLst>
        <pc:spChg chg="mod">
          <ac:chgData name="Renée Lechner" userId="4fa78a86c8864770" providerId="LiveId" clId="{9CDF6277-5576-4DF5-8211-04E839EC76F5}" dt="2022-07-15T12:05:53.906" v="2981" actId="108"/>
          <ac:spMkLst>
            <pc:docMk/>
            <pc:sldMk cId="3055671634" sldId="1194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48.027" v="2980" actId="108"/>
          <ac:spMkLst>
            <pc:docMk/>
            <pc:sldMk cId="3055671634" sldId="1194"/>
            <ac:spMk id="8" creationId="{00000000-0000-0000-0000-000000000000}"/>
          </ac:spMkLst>
        </pc:spChg>
      </pc:sldChg>
      <pc:sldChg chg="addSp delSp modSp add mod delAnim modAnim">
        <pc:chgData name="Renée Lechner" userId="4fa78a86c8864770" providerId="LiveId" clId="{9CDF6277-5576-4DF5-8211-04E839EC76F5}" dt="2022-07-15T12:36:34.902" v="3422"/>
        <pc:sldMkLst>
          <pc:docMk/>
          <pc:sldMk cId="1241627767" sldId="1195"/>
        </pc:sldMkLst>
        <pc:spChg chg="add del mod ord">
          <ac:chgData name="Renée Lechner" userId="4fa78a86c8864770" providerId="LiveId" clId="{9CDF6277-5576-4DF5-8211-04E839EC76F5}" dt="2022-07-15T12:35:49.319" v="3420"/>
          <ac:spMkLst>
            <pc:docMk/>
            <pc:sldMk cId="1241627767" sldId="1195"/>
            <ac:spMk id="3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10:52.659" v="2996" actId="478"/>
          <ac:spMkLst>
            <pc:docMk/>
            <pc:sldMk cId="1241627767" sldId="1195"/>
            <ac:spMk id="4" creationId="{9043456C-BED9-B4B1-C125-01D4D5DED1A7}"/>
          </ac:spMkLst>
        </pc:spChg>
        <pc:spChg chg="mod">
          <ac:chgData name="Renée Lechner" userId="4fa78a86c8864770" providerId="LiveId" clId="{9CDF6277-5576-4DF5-8211-04E839EC76F5}" dt="2022-07-15T12:21:20.204" v="3195" actId="14100"/>
          <ac:spMkLst>
            <pc:docMk/>
            <pc:sldMk cId="1241627767" sldId="1195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5T12:25:33.752" v="3342" actId="207"/>
          <ac:spMkLst>
            <pc:docMk/>
            <pc:sldMk cId="1241627767" sldId="1195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5T12:21:15.044" v="3194" actId="14100"/>
          <ac:spMkLst>
            <pc:docMk/>
            <pc:sldMk cId="1241627767" sldId="1195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5T12:21:04.113" v="3193" actId="1076"/>
          <ac:spMkLst>
            <pc:docMk/>
            <pc:sldMk cId="1241627767" sldId="1195"/>
            <ac:spMk id="26" creationId="{1E84E6EF-3096-4570-A407-6653A3D4B0E3}"/>
          </ac:spMkLst>
        </pc:spChg>
        <pc:spChg chg="add 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29" creationId="{5028CB99-1BD8-E2BF-884E-922A5F10300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0" creationId="{AF071ECF-EC3A-428E-AF1D-7C066FFDA8FB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1" creationId="{EED1C8C4-5544-5AD3-C0E4-63C5D6664A7F}"/>
          </ac:spMkLst>
        </pc:spChg>
        <pc:spChg chg="mod">
          <ac:chgData name="Renée Lechner" userId="4fa78a86c8864770" providerId="LiveId" clId="{9CDF6277-5576-4DF5-8211-04E839EC76F5}" dt="2022-07-15T12:23:58.875" v="3287" actId="207"/>
          <ac:spMkLst>
            <pc:docMk/>
            <pc:sldMk cId="1241627767" sldId="1195"/>
            <ac:spMk id="32" creationId="{BC04A651-C4B6-4242-96A2-BAA28CF503E8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3" creationId="{BC50D800-73D9-15BF-0329-2892D4B55F06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4" creationId="{07ED8F09-0B86-422E-9080-D925D89E0977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5" creationId="{FB67EA4C-E032-4C24-902D-DA852662B2E3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47" creationId="{A31C6854-FF47-4DFA-AB4C-626A4AE4B764}"/>
          </ac:spMkLst>
        </pc:spChg>
        <pc:spChg chg="del">
          <ac:chgData name="Renée Lechner" userId="4fa78a86c8864770" providerId="LiveId" clId="{9CDF6277-5576-4DF5-8211-04E839EC76F5}" dt="2022-07-15T12:29:54.984" v="3364" actId="478"/>
          <ac:spMkLst>
            <pc:docMk/>
            <pc:sldMk cId="1241627767" sldId="1195"/>
            <ac:spMk id="48" creationId="{0E487B99-5CAA-4001-97A1-A3F1127FF8A4}"/>
          </ac:spMkLst>
        </pc:spChg>
        <pc:picChg chg="add del mod">
          <ac:chgData name="Renée Lechner" userId="4fa78a86c8864770" providerId="LiveId" clId="{9CDF6277-5576-4DF5-8211-04E839EC76F5}" dt="2022-07-15T12:16:38.893" v="3115" actId="1035"/>
          <ac:picMkLst>
            <pc:docMk/>
            <pc:sldMk cId="1241627767" sldId="1195"/>
            <ac:picMk id="6" creationId="{8047665F-549A-483E-99CC-4D352198A77D}"/>
          </ac:picMkLst>
        </pc:picChg>
        <pc:picChg chg="del mod modCrop">
          <ac:chgData name="Renée Lechner" userId="4fa78a86c8864770" providerId="LiveId" clId="{9CDF6277-5576-4DF5-8211-04E839EC76F5}" dt="2022-07-15T12:15:58.127" v="3105" actId="478"/>
          <ac:picMkLst>
            <pc:docMk/>
            <pc:sldMk cId="1241627767" sldId="1195"/>
            <ac:picMk id="8" creationId="{EFCE83BC-0536-4E43-A579-E65E260DB218}"/>
          </ac:picMkLst>
        </pc:picChg>
        <pc:picChg chg="mod">
          <ac:chgData name="Renée Lechner" userId="4fa78a86c8864770" providerId="LiveId" clId="{9CDF6277-5576-4DF5-8211-04E839EC76F5}" dt="2022-07-15T12:31:15.070" v="3392" actId="1036"/>
          <ac:picMkLst>
            <pc:docMk/>
            <pc:sldMk cId="1241627767" sldId="1195"/>
            <ac:picMk id="10" creationId="{51E98001-1A90-41FB-BEFC-94F074D27796}"/>
          </ac:picMkLst>
        </pc:picChg>
        <pc:picChg chg="mod">
          <ac:chgData name="Renée Lechner" userId="4fa78a86c8864770" providerId="LiveId" clId="{9CDF6277-5576-4DF5-8211-04E839EC76F5}" dt="2022-07-15T12:34:43.115" v="3415" actId="1035"/>
          <ac:picMkLst>
            <pc:docMk/>
            <pc:sldMk cId="1241627767" sldId="1195"/>
            <ac:picMk id="11" creationId="{89C175D9-3DC3-42C1-BB7D-ED37948FC1C7}"/>
          </ac:picMkLst>
        </pc:picChg>
        <pc:picChg chg="del">
          <ac:chgData name="Renée Lechner" userId="4fa78a86c8864770" providerId="LiveId" clId="{9CDF6277-5576-4DF5-8211-04E839EC76F5}" dt="2022-07-15T12:14:07.349" v="3095" actId="478"/>
          <ac:picMkLst>
            <pc:docMk/>
            <pc:sldMk cId="1241627767" sldId="1195"/>
            <ac:picMk id="13" creationId="{582C93AE-FBBC-431B-9959-5C057B77EDB7}"/>
          </ac:picMkLst>
        </pc:picChg>
        <pc:picChg chg="add mod ord">
          <ac:chgData name="Renée Lechner" userId="4fa78a86c8864770" providerId="LiveId" clId="{9CDF6277-5576-4DF5-8211-04E839EC76F5}" dt="2022-07-15T12:30:18.394" v="3380" actId="14100"/>
          <ac:picMkLst>
            <pc:docMk/>
            <pc:sldMk cId="1241627767" sldId="1195"/>
            <ac:picMk id="27" creationId="{7C47D908-A704-7903-07A6-7559CF150228}"/>
          </ac:picMkLst>
        </pc:picChg>
        <pc:picChg chg="add mod ord">
          <ac:chgData name="Renée Lechner" userId="4fa78a86c8864770" providerId="LiveId" clId="{9CDF6277-5576-4DF5-8211-04E839EC76F5}" dt="2022-07-15T12:30:21.015" v="3381" actId="14100"/>
          <ac:picMkLst>
            <pc:docMk/>
            <pc:sldMk cId="1241627767" sldId="1195"/>
            <ac:picMk id="28" creationId="{61091A64-AFEE-A723-8098-C5AF09DBEC39}"/>
          </ac:picMkLst>
        </pc:picChg>
      </pc:sldChg>
      <pc:sldMasterChg chg="delSp modSp mod modSldLayout">
        <pc:chgData name="Renée Lechner" userId="4fa78a86c8864770" providerId="LiveId" clId="{9CDF6277-5576-4DF5-8211-04E839EC76F5}" dt="2022-07-14T15:02:31.351" v="1808" actId="478"/>
        <pc:sldMasterMkLst>
          <pc:docMk/>
          <pc:sldMasterMk cId="4050997992" sldId="2147483817"/>
        </pc:sldMasterMkLst>
        <pc:spChg chg="mod">
          <ac:chgData name="Renée Lechner" userId="4fa78a86c8864770" providerId="LiveId" clId="{9CDF6277-5576-4DF5-8211-04E839EC76F5}" dt="2022-07-14T13:07:52.124" v="215" actId="1076"/>
          <ac:spMkLst>
            <pc:docMk/>
            <pc:sldMasterMk cId="4050997992" sldId="2147483817"/>
            <ac:spMk id="2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7:22.035" v="211" actId="478"/>
          <ac:spMkLst>
            <pc:docMk/>
            <pc:sldMasterMk cId="4050997992" sldId="2147483817"/>
            <ac:spMk id="8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6:56.379" v="209" actId="478"/>
          <ac:spMkLst>
            <pc:docMk/>
            <pc:sldMasterMk cId="4050997992" sldId="2147483817"/>
            <ac:spMk id="9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0:20.239" v="1" actId="478"/>
          <ac:spMkLst>
            <pc:docMk/>
            <pc:sldMasterMk cId="4050997992" sldId="2147483817"/>
            <ac:spMk id="10" creationId="{00000000-0000-0000-0000-000000000000}"/>
          </ac:spMkLst>
        </pc:spChg>
        <pc:spChg chg="del mod">
          <ac:chgData name="Renée Lechner" userId="4fa78a86c8864770" providerId="LiveId" clId="{9CDF6277-5576-4DF5-8211-04E839EC76F5}" dt="2022-07-14T15:02:31.351" v="1808" actId="478"/>
          <ac:spMkLst>
            <pc:docMk/>
            <pc:sldMasterMk cId="4050997992" sldId="2147483817"/>
            <ac:spMk id="13" creationId="{00000000-0000-0000-0000-000000000000}"/>
          </ac:spMkLst>
        </pc:spChg>
        <pc:picChg chg="del mod">
          <ac:chgData name="Renée Lechner" userId="4fa78a86c8864770" providerId="LiveId" clId="{9CDF6277-5576-4DF5-8211-04E839EC76F5}" dt="2022-07-14T13:07:46.623" v="214" actId="478"/>
          <ac:picMkLst>
            <pc:docMk/>
            <pc:sldMasterMk cId="4050997992" sldId="2147483817"/>
            <ac:picMk id="12" creationId="{C285ADFD-BE30-4CAE-8476-7F8A1D4B04D7}"/>
          </ac:picMkLst>
        </pc:picChg>
        <pc:picChg chg="del">
          <ac:chgData name="Renée Lechner" userId="4fa78a86c8864770" providerId="LiveId" clId="{9CDF6277-5576-4DF5-8211-04E839EC76F5}" dt="2022-07-14T13:00:21.005" v="2" actId="478"/>
          <ac:picMkLst>
            <pc:docMk/>
            <pc:sldMasterMk cId="4050997992" sldId="2147483817"/>
            <ac:picMk id="14" creationId="{D016F602-7B40-4631-AD64-B2411882BF70}"/>
          </ac:picMkLst>
        </pc:picChg>
        <pc:picChg chg="mod">
          <ac:chgData name="Renée Lechner" userId="4fa78a86c8864770" providerId="LiveId" clId="{9CDF6277-5576-4DF5-8211-04E839EC76F5}" dt="2022-07-14T13:00:30.643" v="4" actId="1076"/>
          <ac:picMkLst>
            <pc:docMk/>
            <pc:sldMasterMk cId="4050997992" sldId="2147483817"/>
            <ac:picMk id="16" creationId="{3BA465A3-F89E-4D46-817A-DEE6FE65FF64}"/>
          </ac:picMkLst>
        </pc:picChg>
        <pc:sldLayoutChg chg="delSp mod">
          <pc:chgData name="Renée Lechner" userId="4fa78a86c8864770" providerId="LiveId" clId="{9CDF6277-5576-4DF5-8211-04E839EC76F5}" dt="2022-07-14T13:01:05.655" v="5" actId="478"/>
          <pc:sldLayoutMkLst>
            <pc:docMk/>
            <pc:sldMasterMk cId="4050997992" sldId="2147483817"/>
            <pc:sldLayoutMk cId="1670081337" sldId="2147483818"/>
          </pc:sldLayoutMkLst>
          <pc:picChg chg="del">
            <ac:chgData name="Renée Lechner" userId="4fa78a86c8864770" providerId="LiveId" clId="{9CDF6277-5576-4DF5-8211-04E839EC76F5}" dt="2022-07-14T13:01:05.655" v="5" actId="478"/>
            <ac:picMkLst>
              <pc:docMk/>
              <pc:sldMasterMk cId="4050997992" sldId="2147483817"/>
              <pc:sldLayoutMk cId="1670081337" sldId="2147483818"/>
              <ac:picMk id="13" creationId="{00000000-0000-0000-0000-000000000000}"/>
            </ac:picMkLst>
          </pc:picChg>
        </pc:sldLayoutChg>
        <pc:sldLayoutChg chg="modSp mod">
          <pc:chgData name="Renée Lechner" userId="4fa78a86c8864770" providerId="LiveId" clId="{9CDF6277-5576-4DF5-8211-04E839EC76F5}" dt="2022-07-14T13:09:26.938" v="250" actId="14100"/>
          <pc:sldLayoutMkLst>
            <pc:docMk/>
            <pc:sldMasterMk cId="4050997992" sldId="2147483817"/>
            <pc:sldLayoutMk cId="2060826606" sldId="2147483820"/>
          </pc:sldLayoutMkLst>
          <pc:spChg chg="mod">
            <ac:chgData name="Renée Lechner" userId="4fa78a86c8864770" providerId="LiveId" clId="{9CDF6277-5576-4DF5-8211-04E839EC76F5}" dt="2022-07-14T13:09:26.938" v="250" actId="14100"/>
            <ac:spMkLst>
              <pc:docMk/>
              <pc:sldMasterMk cId="4050997992" sldId="2147483817"/>
              <pc:sldLayoutMk cId="2060826606" sldId="214748382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65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39713" y="558800"/>
            <a:ext cx="7277101" cy="4094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1" tIns="45262" rIns="92141" bIns="452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09367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F8D23A55-F0FA-44E0-A3D1-18150F7D2F8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618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116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7111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-220645" y="3011235"/>
            <a:ext cx="11705300" cy="3366374"/>
          </a:xfrm>
          <a:ln w="25400">
            <a:solidFill>
              <a:schemeClr val="bg1"/>
            </a:solidFill>
          </a:ln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32635" y="766986"/>
            <a:ext cx="11308636" cy="957000"/>
          </a:xfrm>
          <a:solidFill>
            <a:srgbClr val="00802F"/>
          </a:solidFill>
        </p:spPr>
        <p:txBody>
          <a:bodyPr anchor="ctr" anchorCtr="0">
            <a:noAutofit/>
          </a:bodyPr>
          <a:lstStyle>
            <a:lvl1pPr marL="395971">
              <a:defRPr sz="37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32635" y="1889111"/>
            <a:ext cx="11308635" cy="825000"/>
          </a:xfrm>
          <a:solidFill>
            <a:srgbClr val="00802F"/>
          </a:solidFill>
          <a:ln w="25400">
            <a:noFill/>
          </a:ln>
        </p:spPr>
        <p:txBody>
          <a:bodyPr anchor="ctr" anchorCtr="0">
            <a:normAutofit/>
          </a:bodyPr>
          <a:lstStyle>
            <a:lvl1pPr marL="395971" indent="0" algn="l">
              <a:buNone/>
              <a:defRPr sz="1600">
                <a:solidFill>
                  <a:schemeClr val="bg1"/>
                </a:solidFill>
              </a:defRPr>
            </a:lvl1pPr>
            <a:lvl2pPr marL="419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8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6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9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14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3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52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12D403A-3393-0674-4757-A3AFDE33D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7D8DBD62-A6A6-5693-34CC-2292BBC0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00813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0" y="1097227"/>
            <a:ext cx="11176000" cy="858000"/>
          </a:xfrm>
          <a:solidFill>
            <a:srgbClr val="00802F"/>
          </a:solidFill>
        </p:spPr>
        <p:txBody>
          <a:bodyPr anchor="ctr" anchorCtr="0">
            <a:normAutofit/>
          </a:bodyPr>
          <a:lstStyle>
            <a:lvl1pPr marL="329976">
              <a:spcAft>
                <a:spcPts val="1100"/>
              </a:spcAft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3EB5417A-CF18-5222-8736-39B478641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6943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3926240"/>
          </a:xfrm>
        </p:spPr>
        <p:txBody>
          <a:bodyPr/>
          <a:lstStyle>
            <a:lvl1pPr marL="273050" indent="-273050">
              <a:spcAft>
                <a:spcPts val="0"/>
              </a:spcAft>
              <a:tabLst>
                <a:tab pos="273050" algn="l"/>
              </a:tabLst>
              <a:defRPr/>
            </a:lvl1pPr>
            <a:lvl2pPr marL="273050" indent="-273050">
              <a:lnSpc>
                <a:spcPct val="150000"/>
              </a:lnSpc>
              <a:spcAft>
                <a:spcPts val="0"/>
              </a:spcAft>
              <a:defRPr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50000"/>
              </a:lnSpc>
              <a:spcAft>
                <a:spcPts val="200"/>
              </a:spcAft>
              <a:defRPr/>
            </a:lvl4pPr>
            <a:lvl5pPr marL="1077913" indent="-273050">
              <a:spcAft>
                <a:spcPts val="200"/>
              </a:spcAft>
              <a:defRPr/>
            </a:lvl5pPr>
          </a:lstStyle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E33642D-E294-A58B-8010-916F8DEA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5E7D357-DEEB-ED9A-151F-5CF66858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826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C4D8000A-21F8-9076-524A-AC95E55BE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4C0CA31F-16DE-511F-D274-D27609B96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5243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8800" y="911878"/>
            <a:ext cx="10077485" cy="728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8800" y="2060584"/>
            <a:ext cx="10058400" cy="389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AF31E2-1EC5-9087-02CD-121AAF224F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8624" y="0"/>
            <a:ext cx="3953427" cy="543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4054CC-B963-1E54-1DF1-EE7BE789C1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7CE81B-0829-54C8-8078-5F44AFD15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2E6794-100E-0E30-4F81-D100C3E7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9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/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150000"/>
        </a:lnSpc>
        <a:spcBef>
          <a:spcPts val="1200"/>
        </a:spcBef>
        <a:buSzPct val="116000"/>
        <a:buFont typeface="Segoe UI" pitchFamily="34" charset="0"/>
        <a:buNone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273050" indent="-27305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504000" indent="-228600" algn="l" defTabSz="914400" rtl="0" eaLnBrk="1" latinLnBrk="0" hangingPunct="1">
        <a:lnSpc>
          <a:spcPct val="150000"/>
        </a:lnSpc>
        <a:spcBef>
          <a:spcPts val="0"/>
        </a:spcBef>
        <a:buFont typeface="Symbol" pitchFamily="18" charset="2"/>
        <a:buChar char="-"/>
        <a:defRPr sz="16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756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900113" indent="-176213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cfpy.github.io/mcf/#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cfpy.github.io/mcf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ecd.org/employment/activation.htm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D3329A-75CD-4CB7-A89B-3AB544678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76"/>
            <a:ext cx="11176000" cy="743085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0" y="550962"/>
            <a:ext cx="11176000" cy="1512169"/>
          </a:xfrm>
          <a:solidFill>
            <a:schemeClr val="bg1">
              <a:lumMod val="95000"/>
              <a:alpha val="30000"/>
            </a:schemeClr>
          </a:solidFill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Implementing Causal Machine Learning in  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Wednesday: Flanders &amp; the use of the mcf Python package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0" y="5015458"/>
            <a:ext cx="11176000" cy="822949"/>
          </a:xfrm>
          <a:solidFill>
            <a:schemeClr val="bg1">
              <a:lumMod val="95000"/>
              <a:alpha val="41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tx1"/>
                </a:solidFill>
              </a:rPr>
              <a:t>Michael Lechner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Professor of Econometrics | </a:t>
            </a:r>
            <a:r>
              <a:rPr lang="en-GB" sz="1800">
                <a:solidFill>
                  <a:schemeClr val="tx1"/>
                </a:solidFill>
              </a:rPr>
              <a:t>University of St</a:t>
            </a:r>
            <a:r>
              <a:rPr lang="en-GB" sz="1800" dirty="0">
                <a:solidFill>
                  <a:schemeClr val="tx1"/>
                </a:solidFill>
              </a:rPr>
              <a:t>. Gallen | Switzerland 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-28624" y="2423170"/>
            <a:ext cx="11392024" cy="50405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25400"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395971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SzPct val="116000"/>
              <a:buFont typeface="Segoe UI" pitchFamily="34" charset="0"/>
              <a:buNone/>
              <a:defRPr sz="1600" kern="1200">
                <a:solidFill>
                  <a:schemeClr val="bg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41907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838139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257209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67627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09534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1441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3348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52556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</a:rPr>
              <a:t>August / September / </a:t>
            </a:r>
            <a:r>
              <a:rPr lang="en-GB" sz="1800" b="1" dirty="0">
                <a:solidFill>
                  <a:schemeClr val="tx1"/>
                </a:solidFill>
              </a:rPr>
              <a:t>October</a:t>
            </a:r>
            <a:r>
              <a:rPr lang="en-GB" sz="1800" dirty="0">
                <a:solidFill>
                  <a:schemeClr val="tx1"/>
                </a:solidFill>
              </a:rPr>
              <a:t> 2024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8AA2C7-AEF4-FC6D-69D9-B8206677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596F56-91D6-67FD-45CE-C96FD609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08" y="-9476"/>
            <a:ext cx="566945" cy="131461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FA47D7-EA43-DA91-F143-E8A26364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72" y="550961"/>
            <a:ext cx="1502470" cy="7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541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results of the paper in a nutshell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Mixed findings for average programme effects (before subtracting costs)</a:t>
            </a:r>
          </a:p>
          <a:p>
            <a:pPr lvl="1"/>
            <a:r>
              <a:rPr lang="en-GB" dirty="0"/>
              <a:t>In the long run, all programmes have positive effects</a:t>
            </a:r>
          </a:p>
          <a:p>
            <a:pPr lvl="2"/>
            <a:r>
              <a:rPr lang="en-GB" dirty="0"/>
              <a:t>But their short-run (lock-in) effects differ</a:t>
            </a:r>
          </a:p>
          <a:p>
            <a:r>
              <a:rPr lang="en-GB" dirty="0"/>
              <a:t>Considerable effect heterogeneity for all programmes</a:t>
            </a:r>
          </a:p>
          <a:p>
            <a:pPr lvl="1"/>
            <a:r>
              <a:rPr lang="en-GB" dirty="0"/>
              <a:t>This heterogeneity appears to go in the same direction for all programmes</a:t>
            </a:r>
          </a:p>
          <a:p>
            <a:pPr lvl="2"/>
            <a:r>
              <a:rPr lang="en-GB" dirty="0"/>
              <a:t>Non-natives benefit much more, in particular recent immigrants</a:t>
            </a:r>
          </a:p>
          <a:p>
            <a:pPr lvl="1"/>
            <a:r>
              <a:rPr lang="en-GB" dirty="0"/>
              <a:t>Exploiting this heterogeneity for programme allocation suggests possible gains in terms of additional employment </a:t>
            </a:r>
          </a:p>
          <a:p>
            <a:pPr lvl="2"/>
            <a:r>
              <a:rPr lang="en-GB" dirty="0"/>
              <a:t>Even when using simple, tree-based allocation rules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726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Administrative Data from the Flemish PES</a:t>
            </a:r>
          </a:p>
          <a:p>
            <a:pPr lvl="1"/>
            <a:r>
              <a:rPr lang="en-GB" dirty="0"/>
              <a:t>Records start 1991 &amp; end in 9/2019</a:t>
            </a:r>
          </a:p>
          <a:p>
            <a:pPr lvl="1"/>
            <a:r>
              <a:rPr lang="en-GB" dirty="0"/>
              <a:t>Basic sample: Inflow into UE between Dec 2014 – June 2016</a:t>
            </a:r>
          </a:p>
          <a:p>
            <a:pPr lvl="1"/>
            <a:r>
              <a:rPr lang="en-GB" dirty="0"/>
              <a:t>Final sample size in main analysis </a:t>
            </a:r>
          </a:p>
          <a:p>
            <a:pPr lvl="2"/>
            <a:r>
              <a:rPr lang="en-US" dirty="0"/>
              <a:t>No programme participation:		56’324		</a:t>
            </a:r>
          </a:p>
          <a:p>
            <a:pPr lvl="2"/>
            <a:r>
              <a:rPr lang="en-US" dirty="0"/>
              <a:t>Short (&lt; 6 months) vocational training:	  1’305</a:t>
            </a:r>
          </a:p>
          <a:p>
            <a:pPr lvl="2"/>
            <a:r>
              <a:rPr lang="en-US" dirty="0"/>
              <a:t>Longer (&gt;= 6 months) vocational training:	  1’220</a:t>
            </a:r>
          </a:p>
          <a:p>
            <a:pPr lvl="2"/>
            <a:r>
              <a:rPr lang="en-US" dirty="0"/>
              <a:t>Orientation training:			  1’115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information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Labour market status 1991-2019 (monthly/daily)</a:t>
            </a:r>
          </a:p>
          <a:p>
            <a:pPr lvl="1"/>
            <a:r>
              <a:rPr lang="en-GB" dirty="0"/>
              <a:t>Incl. sickness spells &amp; past participation in ALMP</a:t>
            </a:r>
          </a:p>
          <a:p>
            <a:r>
              <a:rPr lang="en-GB" dirty="0"/>
              <a:t>Individual socio-demographics</a:t>
            </a:r>
          </a:p>
          <a:p>
            <a:pPr lvl="1"/>
            <a:r>
              <a:rPr lang="en-GB" dirty="0"/>
              <a:t>Gender, age, education &amp; skills, migration background, position in household, # of kids, …</a:t>
            </a:r>
          </a:p>
          <a:p>
            <a:pPr lvl="1"/>
            <a:r>
              <a:rPr lang="en-GB" dirty="0"/>
              <a:t>Knowledge of Dutch &amp; foreign languages, different drivers licences</a:t>
            </a:r>
          </a:p>
          <a:p>
            <a:pPr lvl="1"/>
            <a:r>
              <a:rPr lang="en-GB" dirty="0"/>
              <a:t>Location of living (district level)</a:t>
            </a:r>
          </a:p>
          <a:p>
            <a:pPr lvl="1"/>
            <a:r>
              <a:rPr lang="en-GB" dirty="0"/>
              <a:t>Sector &amp; job position in last employment prior to relevant UE spell, experience</a:t>
            </a:r>
          </a:p>
          <a:p>
            <a:pPr lvl="1"/>
            <a:r>
              <a:rPr lang="en-GB" dirty="0"/>
              <a:t>Most preferred profession at beginning of current UE spell</a:t>
            </a:r>
          </a:p>
          <a:p>
            <a:pPr lvl="1"/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718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Programmes evaluated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Programmes considered in main analysis</a:t>
            </a:r>
          </a:p>
          <a:p>
            <a:pPr lvl="1"/>
            <a:r>
              <a:rPr lang="en-US" dirty="0"/>
              <a:t>Short (&lt; 6 months) vocational training</a:t>
            </a:r>
          </a:p>
          <a:p>
            <a:pPr lvl="1"/>
            <a:r>
              <a:rPr lang="en-US" dirty="0"/>
              <a:t>Longer (6 months -10 months) vocational training</a:t>
            </a:r>
          </a:p>
          <a:p>
            <a:pPr lvl="1"/>
            <a:r>
              <a:rPr lang="en-US" dirty="0"/>
              <a:t>Orientation training</a:t>
            </a:r>
          </a:p>
          <a:p>
            <a:r>
              <a:rPr lang="en-US" dirty="0"/>
              <a:t>Programme considered in additional analysis</a:t>
            </a:r>
          </a:p>
          <a:p>
            <a:pPr lvl="1"/>
            <a:r>
              <a:rPr lang="en-US" dirty="0"/>
              <a:t>Intensive counseling</a:t>
            </a:r>
          </a:p>
          <a:p>
            <a:pPr lvl="2"/>
            <a:r>
              <a:rPr lang="en-US" dirty="0"/>
              <a:t>Placebo analysis suggested reasonable doubts on credibility of results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882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848" y="8377"/>
            <a:ext cx="10429800" cy="571504"/>
          </a:xfrm>
        </p:spPr>
        <p:txBody>
          <a:bodyPr/>
          <a:lstStyle/>
          <a:p>
            <a:r>
              <a:rPr lang="en-GB" dirty="0"/>
              <a:t>Descriptive statistics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08929CB5-8A47-09F1-E5A7-78FBD78A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232CDDC-7B5B-7BDB-DA1F-0922878AA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552012-E3B9-54AE-AEFE-BEAFEFEC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4" y="622970"/>
            <a:ext cx="9874488" cy="5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54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Identification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37290"/>
            <a:ext cx="9133656" cy="4286280"/>
          </a:xfrm>
        </p:spPr>
        <p:txBody>
          <a:bodyPr>
            <a:normAutofit/>
          </a:bodyPr>
          <a:lstStyle/>
          <a:p>
            <a:r>
              <a:rPr lang="en-GB" dirty="0"/>
              <a:t>Literature agrees that </a:t>
            </a:r>
            <a:r>
              <a:rPr lang="en-GB" i="1" dirty="0"/>
              <a:t>unconfoundedness</a:t>
            </a:r>
            <a:r>
              <a:rPr lang="en-GB" dirty="0"/>
              <a:t> is usually plausible for evaluation of ALMP with informative, long-term government data</a:t>
            </a:r>
          </a:p>
          <a:p>
            <a:pPr lvl="1"/>
            <a:r>
              <a:rPr lang="en-GB" dirty="0"/>
              <a:t>This is given in this study</a:t>
            </a:r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12612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Evaluation of Training in Flanders – Introduction, data, programmes, identification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3 | Evaluation of Training in Flanders – Results, optimal policy analysis, conclusions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Documentation, major classes &amp; methods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Optimal policy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 &amp; optimal policy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382174-4BC4-F787-B3D7-B5CF08BE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6FC7B43-CAB7-B00F-9E96-B39BCBEF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70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aspects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Abundance of results (&gt; 300’000 parameters estimated)</a:t>
            </a:r>
          </a:p>
          <a:p>
            <a:pPr lvl="1"/>
            <a:r>
              <a:rPr lang="en-GB" i="1" dirty="0"/>
              <a:t># of IATE (N x 4 (no of treatments) * 3 / 2)</a:t>
            </a:r>
            <a:r>
              <a:rPr lang="en-GB" dirty="0"/>
              <a:t> + # of GATEs + # of ATE</a:t>
            </a:r>
          </a:p>
          <a:p>
            <a:pPr lvl="1"/>
            <a:r>
              <a:rPr lang="en-GB" dirty="0"/>
              <a:t>Concentrate on most important aspects</a:t>
            </a:r>
          </a:p>
          <a:p>
            <a:r>
              <a:rPr lang="en-GB" dirty="0"/>
              <a:t>Main </a:t>
            </a:r>
            <a:r>
              <a:rPr lang="en-GB" i="1" dirty="0"/>
              <a:t>outcome</a:t>
            </a:r>
            <a:r>
              <a:rPr lang="en-GB" dirty="0"/>
              <a:t> variable of interest: Monthly employment</a:t>
            </a:r>
          </a:p>
          <a:p>
            <a:pPr lvl="1"/>
            <a:r>
              <a:rPr lang="en-GB" dirty="0"/>
              <a:t>Either in month </a:t>
            </a:r>
            <a:r>
              <a:rPr lang="en-GB" i="1" dirty="0"/>
              <a:t>m </a:t>
            </a:r>
            <a:r>
              <a:rPr lang="en-GB" dirty="0"/>
              <a:t>or cumulatively over </a:t>
            </a:r>
            <a:r>
              <a:rPr lang="en-GB" i="1" dirty="0"/>
              <a:t>m</a:t>
            </a:r>
            <a:r>
              <a:rPr lang="en-GB" dirty="0"/>
              <a:t> months</a:t>
            </a:r>
          </a:p>
          <a:p>
            <a:pPr lvl="1"/>
            <a:r>
              <a:rPr lang="en-GB" dirty="0"/>
              <a:t>Policy target variable &amp; of economic interest</a:t>
            </a:r>
          </a:p>
          <a:p>
            <a:pPr lvl="2"/>
            <a:r>
              <a:rPr lang="en-GB" dirty="0"/>
              <a:t>Alternative policy target variable in paper: Unemployment</a:t>
            </a:r>
          </a:p>
          <a:p>
            <a:r>
              <a:rPr lang="en-GB" dirty="0"/>
              <a:t>Comparison to non-participation only</a:t>
            </a:r>
          </a:p>
          <a:p>
            <a:pPr lvl="1"/>
            <a:r>
              <a:rPr lang="en-GB" dirty="0"/>
              <a:t>Other comparisons in paper </a:t>
            </a:r>
          </a:p>
          <a:p>
            <a:r>
              <a:rPr lang="en-GB" dirty="0"/>
              <a:t>ATE &amp; GATE only </a:t>
            </a:r>
          </a:p>
          <a:p>
            <a:pPr lvl="1"/>
            <a:r>
              <a:rPr lang="en-GB" dirty="0"/>
              <a:t>ATET &amp; GATET (partly) in paper 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lvl="1" indent="-342900">
              <a:buAutoNum type="arabicParenR"/>
            </a:pPr>
            <a:endParaRPr lang="en-GB" dirty="0"/>
          </a:p>
          <a:p>
            <a:pPr marL="342900" lvl="1" indent="-342900">
              <a:buAutoNum type="arabicParenR"/>
            </a:pPr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499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C398E-1E6A-47D7-ABF7-4B5B95CE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FA5AC2-B62E-411A-8D11-E4DE52990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37290"/>
            <a:ext cx="9220200" cy="4286280"/>
          </a:xfrm>
        </p:spPr>
        <p:txBody>
          <a:bodyPr>
            <a:normAutofit fontScale="85000" lnSpcReduction="10000"/>
          </a:bodyPr>
          <a:lstStyle/>
          <a:p>
            <a:r>
              <a:rPr lang="de-CH" dirty="0"/>
              <a:t>Outcome variables</a:t>
            </a:r>
          </a:p>
          <a:p>
            <a:pPr lvl="1"/>
            <a:r>
              <a:rPr lang="en-GB" i="1" dirty="0"/>
              <a:t>Employment </a:t>
            </a:r>
            <a:r>
              <a:rPr lang="en-GB" dirty="0"/>
              <a:t>or unemployment in particular month after start of training</a:t>
            </a:r>
          </a:p>
          <a:p>
            <a:r>
              <a:rPr lang="en-GB" dirty="0"/>
              <a:t>Time window: 30 months available for everybody</a:t>
            </a:r>
          </a:p>
          <a:p>
            <a:r>
              <a:rPr lang="en-GB" dirty="0"/>
              <a:t>Different aggregation levels over time</a:t>
            </a:r>
          </a:p>
          <a:p>
            <a:pPr lvl="1"/>
            <a:r>
              <a:rPr lang="en-GB" dirty="0"/>
              <a:t>Month by month </a:t>
            </a:r>
            <a:r>
              <a:rPr lang="en-GB" dirty="0">
                <a:sym typeface="Wingdings" panose="05000000000000000000" pitchFamily="2" charset="2"/>
              </a:rPr>
              <a:t> dynamics of effect</a:t>
            </a:r>
            <a:endParaRPr lang="en-GB" dirty="0"/>
          </a:p>
          <a:p>
            <a:pPr lvl="1"/>
            <a:r>
              <a:rPr lang="en-GB" dirty="0"/>
              <a:t>Aggregated over certain periods</a:t>
            </a:r>
          </a:p>
          <a:p>
            <a:pPr lvl="2"/>
            <a:r>
              <a:rPr lang="en-GB" dirty="0"/>
              <a:t>All 30 months: Summary measure for heterogeneity checks</a:t>
            </a:r>
          </a:p>
          <a:p>
            <a:pPr lvl="2"/>
            <a:r>
              <a:rPr lang="en-GB" dirty="0"/>
              <a:t>Heterogeneity may be different over time</a:t>
            </a:r>
          </a:p>
          <a:p>
            <a:pPr lvl="3"/>
            <a:r>
              <a:rPr lang="en-GB" dirty="0"/>
              <a:t>Beginning (lock-in period)</a:t>
            </a:r>
          </a:p>
          <a:p>
            <a:pPr lvl="3"/>
            <a:r>
              <a:rPr lang="en-GB" dirty="0"/>
              <a:t>Last 12 months (effects reached long run level)</a:t>
            </a:r>
          </a:p>
          <a:p>
            <a:r>
              <a:rPr lang="en-GB" dirty="0"/>
              <a:t>Comparisons: Here, comparisons to non-participation only (see paper for more …)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259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0534213-50EB-44BA-854F-B69A8CAD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81" y="563842"/>
            <a:ext cx="8602275" cy="5458587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181380-6FA7-4417-A24F-B9B9FD29E5D2}"/>
              </a:ext>
            </a:extLst>
          </p:cNvPr>
          <p:cNvSpPr txBox="1"/>
          <p:nvPr/>
        </p:nvSpPr>
        <p:spPr>
          <a:xfrm>
            <a:off x="7136172" y="1487067"/>
            <a:ext cx="2628292" cy="830997"/>
          </a:xfrm>
          <a:prstGeom prst="rect">
            <a:avLst/>
          </a:prstGeom>
          <a:noFill/>
          <a:ln>
            <a:solidFill>
              <a:srgbClr val="115C2E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115C2E"/>
                </a:solidFill>
              </a:rPr>
              <a:t>All programmes </a:t>
            </a:r>
            <a:r>
              <a:rPr lang="de-CH" dirty="0" err="1">
                <a:solidFill>
                  <a:srgbClr val="115C2E"/>
                </a:solidFill>
              </a:rPr>
              <a:t>have</a:t>
            </a:r>
            <a:r>
              <a:rPr lang="de-CH" dirty="0">
                <a:solidFill>
                  <a:srgbClr val="115C2E"/>
                </a:solidFill>
              </a:rPr>
              <a:t> …</a:t>
            </a:r>
          </a:p>
          <a:p>
            <a:pPr lvl="1"/>
            <a:r>
              <a:rPr lang="de-CH" dirty="0">
                <a:solidFill>
                  <a:srgbClr val="115C2E"/>
                </a:solidFill>
              </a:rPr>
              <a:t>- lock-in effects &lt; 0</a:t>
            </a:r>
            <a:br>
              <a:rPr lang="de-CH" dirty="0">
                <a:solidFill>
                  <a:srgbClr val="115C2E"/>
                </a:solidFill>
              </a:rPr>
            </a:br>
            <a:r>
              <a:rPr lang="de-CH" dirty="0">
                <a:solidFill>
                  <a:srgbClr val="115C2E"/>
                </a:solidFill>
              </a:rPr>
              <a:t>- </a:t>
            </a:r>
            <a:r>
              <a:rPr lang="de-CH" dirty="0" err="1">
                <a:solidFill>
                  <a:srgbClr val="115C2E"/>
                </a:solidFill>
              </a:rPr>
              <a:t>long</a:t>
            </a:r>
            <a:r>
              <a:rPr lang="de-CH" dirty="0">
                <a:solidFill>
                  <a:srgbClr val="115C2E"/>
                </a:solidFill>
              </a:rPr>
              <a:t>-run effects &gt; 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335518-8ABC-44BB-AF6C-1E5DDC65BC54}"/>
              </a:ext>
            </a:extLst>
          </p:cNvPr>
          <p:cNvSpPr txBox="1"/>
          <p:nvPr/>
        </p:nvSpPr>
        <p:spPr>
          <a:xfrm>
            <a:off x="7136172" y="3908588"/>
            <a:ext cx="2642828" cy="1569660"/>
          </a:xfrm>
          <a:prstGeom prst="rect">
            <a:avLst/>
          </a:prstGeom>
          <a:noFill/>
          <a:ln>
            <a:solidFill>
              <a:srgbClr val="115C2E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115C2E"/>
                </a:solidFill>
              </a:rPr>
              <a:t>OT </a:t>
            </a:r>
            <a:r>
              <a:rPr lang="de-CH" b="1" dirty="0" err="1">
                <a:solidFill>
                  <a:srgbClr val="115C2E"/>
                </a:solidFill>
              </a:rPr>
              <a:t>worst</a:t>
            </a:r>
            <a:endParaRPr lang="de-CH" b="1" dirty="0">
              <a:solidFill>
                <a:srgbClr val="115C2E"/>
              </a:solidFill>
            </a:endParaRPr>
          </a:p>
          <a:p>
            <a:pPr lvl="1"/>
            <a:r>
              <a:rPr lang="de-CH" dirty="0">
                <a:solidFill>
                  <a:srgbClr val="115C2E"/>
                </a:solidFill>
              </a:rPr>
              <a:t>- </a:t>
            </a:r>
            <a:r>
              <a:rPr lang="de-CH" dirty="0" err="1">
                <a:solidFill>
                  <a:srgbClr val="115C2E"/>
                </a:solidFill>
              </a:rPr>
              <a:t>largest</a:t>
            </a:r>
            <a:r>
              <a:rPr lang="de-CH" dirty="0">
                <a:solidFill>
                  <a:srgbClr val="115C2E"/>
                </a:solidFill>
              </a:rPr>
              <a:t> lock-in</a:t>
            </a:r>
          </a:p>
          <a:p>
            <a:pPr lvl="1"/>
            <a:r>
              <a:rPr lang="de-CH" dirty="0">
                <a:solidFill>
                  <a:srgbClr val="115C2E"/>
                </a:solidFill>
              </a:rPr>
              <a:t>- </a:t>
            </a:r>
            <a:r>
              <a:rPr lang="de-CH" dirty="0" err="1">
                <a:solidFill>
                  <a:srgbClr val="115C2E"/>
                </a:solidFill>
              </a:rPr>
              <a:t>smallest</a:t>
            </a:r>
            <a:r>
              <a:rPr lang="de-CH" dirty="0">
                <a:solidFill>
                  <a:srgbClr val="115C2E"/>
                </a:solidFill>
              </a:rPr>
              <a:t> </a:t>
            </a:r>
            <a:r>
              <a:rPr lang="de-CH" dirty="0" err="1">
                <a:solidFill>
                  <a:srgbClr val="115C2E"/>
                </a:solidFill>
              </a:rPr>
              <a:t>long</a:t>
            </a:r>
            <a:r>
              <a:rPr lang="de-CH" dirty="0">
                <a:solidFill>
                  <a:srgbClr val="115C2E"/>
                </a:solidFill>
              </a:rPr>
              <a:t>-run</a:t>
            </a:r>
          </a:p>
          <a:p>
            <a:r>
              <a:rPr lang="de-CH" b="1" dirty="0">
                <a:solidFill>
                  <a:srgbClr val="115C2E"/>
                </a:solidFill>
              </a:rPr>
              <a:t>SVT superior </a:t>
            </a:r>
            <a:r>
              <a:rPr lang="de-CH" b="1" dirty="0" err="1">
                <a:solidFill>
                  <a:srgbClr val="115C2E"/>
                </a:solidFill>
              </a:rPr>
              <a:t>to</a:t>
            </a:r>
            <a:r>
              <a:rPr lang="de-CH" b="1" dirty="0">
                <a:solidFill>
                  <a:srgbClr val="115C2E"/>
                </a:solidFill>
              </a:rPr>
              <a:t> LVT</a:t>
            </a:r>
          </a:p>
          <a:p>
            <a:pPr lvl="1"/>
            <a:r>
              <a:rPr lang="de-CH" dirty="0">
                <a:solidFill>
                  <a:srgbClr val="115C2E"/>
                </a:solidFill>
              </a:rPr>
              <a:t>- </a:t>
            </a:r>
            <a:r>
              <a:rPr lang="de-CH" dirty="0" err="1">
                <a:solidFill>
                  <a:srgbClr val="115C2E"/>
                </a:solidFill>
              </a:rPr>
              <a:t>smaller</a:t>
            </a:r>
            <a:r>
              <a:rPr lang="de-CH" dirty="0">
                <a:solidFill>
                  <a:srgbClr val="115C2E"/>
                </a:solidFill>
              </a:rPr>
              <a:t> lock-in</a:t>
            </a:r>
          </a:p>
          <a:p>
            <a:pPr lvl="1"/>
            <a:r>
              <a:rPr lang="de-CH" dirty="0">
                <a:solidFill>
                  <a:srgbClr val="115C2E"/>
                </a:solidFill>
              </a:rPr>
              <a:t>- same </a:t>
            </a:r>
            <a:r>
              <a:rPr lang="de-CH" dirty="0" err="1">
                <a:solidFill>
                  <a:srgbClr val="115C2E"/>
                </a:solidFill>
              </a:rPr>
              <a:t>long</a:t>
            </a:r>
            <a:r>
              <a:rPr lang="de-CH" dirty="0">
                <a:solidFill>
                  <a:srgbClr val="115C2E"/>
                </a:solidFill>
              </a:rPr>
              <a:t>-run </a:t>
            </a:r>
            <a:r>
              <a:rPr lang="de-CH" dirty="0" err="1">
                <a:solidFill>
                  <a:srgbClr val="115C2E"/>
                </a:solidFill>
              </a:rPr>
              <a:t>effect</a:t>
            </a:r>
            <a:endParaRPr lang="de-CH" dirty="0">
              <a:solidFill>
                <a:srgbClr val="115C2E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80B782E-BF95-4539-B477-EA7ECB3CFAAC}"/>
              </a:ext>
            </a:extLst>
          </p:cNvPr>
          <p:cNvSpPr txBox="1"/>
          <p:nvPr/>
        </p:nvSpPr>
        <p:spPr>
          <a:xfrm>
            <a:off x="7338493" y="277477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Employment</a:t>
            </a:r>
            <a:r>
              <a:rPr lang="de-CH" dirty="0"/>
              <a:t> </a:t>
            </a:r>
            <a:r>
              <a:rPr lang="de-CH" dirty="0" err="1"/>
              <a:t>level</a:t>
            </a:r>
            <a:r>
              <a:rPr lang="de-CH" dirty="0"/>
              <a:t> </a:t>
            </a:r>
            <a:r>
              <a:rPr lang="de-CH" dirty="0" err="1"/>
              <a:t>approx</a:t>
            </a:r>
            <a:r>
              <a:rPr lang="de-CH" dirty="0"/>
              <a:t>. 65% </a:t>
            </a:r>
          </a:p>
        </p:txBody>
      </p:sp>
    </p:spTree>
    <p:extLst>
      <p:ext uri="{BB962C8B-B14F-4D97-AF65-F5344CB8AC3E}">
        <p14:creationId xmlns:p14="http://schemas.microsoft.com/office/powerpoint/2010/main" val="958789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B43CD-FFE2-FB18-1AEC-6D7255D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/>
              <a:t>workshop series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7D7A4A-8F16-CCD6-6714-6064826D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142264"/>
          </a:xfrm>
        </p:spPr>
        <p:txBody>
          <a:bodyPr>
            <a:normAutofit/>
          </a:bodyPr>
          <a:lstStyle/>
          <a:p>
            <a:r>
              <a:rPr lang="en-GB" dirty="0"/>
              <a:t>Astana Workshop September 30 to October 4, 2024 (10-13, 14:00-17:30)</a:t>
            </a:r>
          </a:p>
          <a:p>
            <a:pPr lvl="1"/>
            <a:r>
              <a:rPr lang="en-GB" dirty="0"/>
              <a:t>Monday</a:t>
            </a:r>
          </a:p>
          <a:p>
            <a:pPr lvl="2"/>
            <a:r>
              <a:rPr lang="en-GB" dirty="0"/>
              <a:t>Morning: Identification with experiments &amp; selection on observables</a:t>
            </a:r>
          </a:p>
          <a:p>
            <a:pPr lvl="2"/>
            <a:r>
              <a:rPr lang="en-GB" dirty="0"/>
              <a:t>Afternoon: Discussion of potential programmes to be evaluated </a:t>
            </a:r>
          </a:p>
          <a:p>
            <a:pPr lvl="1"/>
            <a:r>
              <a:rPr lang="en-GB" dirty="0"/>
              <a:t>Tuesday: Causal Machine Learning (theory) (ends at 16:00)</a:t>
            </a:r>
          </a:p>
          <a:p>
            <a:pPr lvl="1"/>
            <a:r>
              <a:rPr lang="en-GB" b="1" dirty="0"/>
              <a:t>Today</a:t>
            </a:r>
          </a:p>
          <a:p>
            <a:pPr lvl="2"/>
            <a:r>
              <a:rPr lang="en-GB" b="1" dirty="0"/>
              <a:t>Empirical examples: Active labour market programmes in Flanders</a:t>
            </a:r>
          </a:p>
          <a:p>
            <a:pPr lvl="2"/>
            <a:r>
              <a:rPr lang="en-GB" b="1" dirty="0"/>
              <a:t>The mcf package – how to use it &amp; how to interpret the results</a:t>
            </a:r>
          </a:p>
          <a:p>
            <a:pPr lvl="1"/>
            <a:r>
              <a:rPr lang="en-GB" dirty="0"/>
              <a:t>Thursday: Doing an empirical study in groups with the data introduced in online workshop 4</a:t>
            </a:r>
          </a:p>
          <a:p>
            <a:pPr lvl="1"/>
            <a:r>
              <a:rPr lang="en-GB" dirty="0"/>
              <a:t>Friday: Discussion of programmes to be evaluated continued (core team only)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66792-EE13-5C42-FA2D-BF6AD600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9BB120-ED6A-1D33-BD01-2627B1401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1BFE51C-0096-99C1-910A-C97B9B953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97379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8" y="2571746"/>
            <a:ext cx="2090633" cy="571504"/>
          </a:xfrm>
        </p:spPr>
        <p:txBody>
          <a:bodyPr/>
          <a:lstStyle/>
          <a:p>
            <a:r>
              <a:rPr lang="en-GB" sz="3600" b="1" dirty="0">
                <a:solidFill>
                  <a:srgbClr val="11682E"/>
                </a:solidFill>
              </a:rPr>
              <a:t>Other outcome variables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F10493A-02C6-028C-81B8-764531F1D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A4C702A-3D13-5A38-06AB-02A0EDBA0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52B3CF-DF62-5BFE-22C9-23D1C4AC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96" y="-23792"/>
            <a:ext cx="7652317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77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priori relevant heterogeneity | GATEs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The following variables have been investigated for (univariate ) heterogeneity (</a:t>
            </a:r>
            <a:r>
              <a:rPr lang="en-GB" i="1" dirty="0"/>
              <a:t>p-value of F-Test for effect homogeneity if &lt; 10%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Past unemployment history</a:t>
            </a:r>
          </a:p>
          <a:p>
            <a:pPr lvl="1"/>
            <a:r>
              <a:rPr lang="en-GB" dirty="0"/>
              <a:t>Sex</a:t>
            </a:r>
          </a:p>
          <a:p>
            <a:pPr lvl="1"/>
            <a:r>
              <a:rPr lang="en-GB" dirty="0"/>
              <a:t>Living in city</a:t>
            </a:r>
          </a:p>
          <a:p>
            <a:pPr lvl="1"/>
            <a:r>
              <a:rPr lang="en-GB" dirty="0"/>
              <a:t>Sickness</a:t>
            </a:r>
          </a:p>
          <a:p>
            <a:pPr lvl="1"/>
            <a:r>
              <a:rPr lang="en-GB" dirty="0"/>
              <a:t>Start of programme spell</a:t>
            </a:r>
          </a:p>
          <a:p>
            <a:pPr lvl="1"/>
            <a:r>
              <a:rPr lang="en-GB" dirty="0"/>
              <a:t>Age</a:t>
            </a:r>
          </a:p>
          <a:p>
            <a:pPr lvl="1"/>
            <a:r>
              <a:rPr lang="en-GB" b="1" dirty="0"/>
              <a:t>Dutch Language</a:t>
            </a:r>
            <a:r>
              <a:rPr lang="en-GB" dirty="0"/>
              <a:t> 				(</a:t>
            </a:r>
            <a:r>
              <a:rPr lang="en-GB" i="1" dirty="0"/>
              <a:t>SVT-NOP: 2%, OT-NOP: 3%</a:t>
            </a:r>
            <a:r>
              <a:rPr lang="en-GB" dirty="0"/>
              <a:t>)</a:t>
            </a:r>
          </a:p>
          <a:p>
            <a:pPr lvl="1"/>
            <a:r>
              <a:rPr lang="en-GB" b="1" dirty="0"/>
              <a:t>Country of birth</a:t>
            </a:r>
            <a:r>
              <a:rPr lang="en-GB" dirty="0"/>
              <a:t> 				(</a:t>
            </a:r>
            <a:r>
              <a:rPr lang="en-GB" i="1" dirty="0"/>
              <a:t>SVT-NOP : 5%, LVT-NOP : 10%</a:t>
            </a:r>
            <a:r>
              <a:rPr lang="en-GB" dirty="0"/>
              <a:t>)</a:t>
            </a:r>
          </a:p>
          <a:p>
            <a:pPr lvl="1"/>
            <a:r>
              <a:rPr lang="en-GB" b="1" dirty="0"/>
              <a:t>Education</a:t>
            </a:r>
            <a:r>
              <a:rPr lang="en-GB" dirty="0"/>
              <a:t> 				(</a:t>
            </a:r>
            <a:r>
              <a:rPr lang="en-GB" i="1" dirty="0"/>
              <a:t>SVT-NOP : 0%</a:t>
            </a:r>
            <a:r>
              <a:rPr lang="en-GB" dirty="0"/>
              <a:t>)</a:t>
            </a:r>
          </a:p>
          <a:p>
            <a:r>
              <a:rPr lang="en-GB" dirty="0"/>
              <a:t>Careful interpretation warranted because of multiple-testing</a:t>
            </a:r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826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6100" y="195482"/>
            <a:ext cx="7558114" cy="571504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A priori heterogeneity | </a:t>
            </a:r>
            <a:r>
              <a:rPr lang="en-GB" b="1" i="1" dirty="0">
                <a:solidFill>
                  <a:srgbClr val="2E5C35"/>
                </a:solidFill>
              </a:rPr>
              <a:t>GATEs minus ATE</a:t>
            </a:r>
            <a:r>
              <a:rPr lang="en-GB" b="1" dirty="0">
                <a:solidFill>
                  <a:srgbClr val="2E5C35"/>
                </a:solidFill>
              </a:rPr>
              <a:t> </a:t>
            </a:r>
            <a:r>
              <a:rPr lang="en-GB" dirty="0"/>
              <a:t>| SVT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841E10-2F3F-4A83-A5C5-5A40EBC2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4" y="1085124"/>
            <a:ext cx="824027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77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6100" y="195482"/>
            <a:ext cx="7558114" cy="571504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A priori heterogeneity | </a:t>
            </a:r>
            <a:r>
              <a:rPr lang="en-GB" b="1" i="1" dirty="0">
                <a:solidFill>
                  <a:srgbClr val="2E5C35"/>
                </a:solidFill>
              </a:rPr>
              <a:t>GATEs minus ATE</a:t>
            </a:r>
            <a:r>
              <a:rPr lang="en-GB" b="1" dirty="0">
                <a:solidFill>
                  <a:srgbClr val="2E5C35"/>
                </a:solidFill>
              </a:rPr>
              <a:t> </a:t>
            </a:r>
            <a:r>
              <a:rPr lang="en-GB" dirty="0"/>
              <a:t>| OT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AD560C-3FBE-0B50-70EB-70B4050F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46" y="895036"/>
            <a:ext cx="6630700" cy="61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30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10231-31A8-41F5-A1A6-84920F84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35BB8-68A0-4471-9F1F-4669B9E95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13685D8-E916-4993-A0A0-BDCA8324E9F9}"/>
              </a:ext>
            </a:extLst>
          </p:cNvPr>
          <p:cNvSpPr txBox="1">
            <a:spLocks/>
          </p:cNvSpPr>
          <p:nvPr/>
        </p:nvSpPr>
        <p:spPr>
          <a:xfrm>
            <a:off x="1816100" y="195482"/>
            <a:ext cx="7558114" cy="5715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Corbel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 priori heterogeneity | </a:t>
            </a:r>
            <a:r>
              <a:rPr lang="en-GB" i="1" dirty="0"/>
              <a:t>GATEs minus ATE</a:t>
            </a:r>
            <a:r>
              <a:rPr lang="en-GB" dirty="0"/>
              <a:t> | SVT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02B580-8744-4BA2-A7A5-90979832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4" y="1035972"/>
            <a:ext cx="843080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50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448" y="987570"/>
            <a:ext cx="9073008" cy="571504"/>
          </a:xfrm>
        </p:spPr>
        <p:txBody>
          <a:bodyPr/>
          <a:lstStyle/>
          <a:p>
            <a:r>
              <a:rPr lang="en-GB" dirty="0"/>
              <a:t>A priori relevant heterogeneity | </a:t>
            </a:r>
            <a:r>
              <a:rPr lang="en-GB" b="1" dirty="0"/>
              <a:t>Cumulative Effects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9448" y="1737290"/>
            <a:ext cx="8740452" cy="443029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Programmes more effective for UE who are / have …</a:t>
            </a:r>
          </a:p>
          <a:p>
            <a:pPr lvl="1"/>
            <a:r>
              <a:rPr lang="en-GB" b="1" i="1" dirty="0"/>
              <a:t>Lock-in period &amp; long-run</a:t>
            </a:r>
          </a:p>
          <a:p>
            <a:pPr lvl="2"/>
            <a:r>
              <a:rPr lang="en-GB" b="1" i="1" dirty="0"/>
              <a:t>Migrants / Bad proficiency in Dutch language</a:t>
            </a:r>
          </a:p>
          <a:p>
            <a:pPr lvl="1"/>
            <a:r>
              <a:rPr lang="en-GB" dirty="0"/>
              <a:t>Only lock-in period</a:t>
            </a:r>
          </a:p>
          <a:p>
            <a:pPr lvl="2"/>
            <a:r>
              <a:rPr lang="en-GB" dirty="0"/>
              <a:t>Bad risks in the labour market</a:t>
            </a:r>
          </a:p>
          <a:p>
            <a:pPr lvl="3"/>
            <a:r>
              <a:rPr lang="en-GB" dirty="0"/>
              <a:t>Older </a:t>
            </a:r>
          </a:p>
          <a:p>
            <a:pPr lvl="3"/>
            <a:r>
              <a:rPr lang="en-GB" dirty="0"/>
              <a:t>Start programme later</a:t>
            </a:r>
          </a:p>
          <a:p>
            <a:pPr lvl="3"/>
            <a:r>
              <a:rPr lang="en-GB" dirty="0"/>
              <a:t>Lower education (in particular no vocational training)</a:t>
            </a:r>
          </a:p>
          <a:p>
            <a:pPr lvl="3"/>
            <a:r>
              <a:rPr lang="en-GB" dirty="0"/>
              <a:t>Worse employment history</a:t>
            </a:r>
          </a:p>
          <a:p>
            <a:r>
              <a:rPr lang="en-GB" dirty="0"/>
              <a:t>No detectible systematic differences for …</a:t>
            </a:r>
          </a:p>
          <a:p>
            <a:pPr lvl="1"/>
            <a:r>
              <a:rPr lang="en-GB" dirty="0"/>
              <a:t>Sickness, sex, living in city</a:t>
            </a:r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56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5CFC7C-09CC-45EF-B77F-C25A68D55ECB}"/>
              </a:ext>
            </a:extLst>
          </p:cNvPr>
          <p:cNvSpPr txBox="1"/>
          <p:nvPr/>
        </p:nvSpPr>
        <p:spPr>
          <a:xfrm>
            <a:off x="5861966" y="2063130"/>
            <a:ext cx="3888432" cy="784830"/>
          </a:xfrm>
          <a:prstGeom prst="rect">
            <a:avLst/>
          </a:prstGeom>
          <a:solidFill>
            <a:schemeClr val="bg1"/>
          </a:solidFill>
          <a:ln w="38100">
            <a:solidFill>
              <a:srgbClr val="11682E"/>
            </a:solidFill>
          </a:ln>
        </p:spPr>
        <p:txBody>
          <a:bodyPr wrap="square" rtlCol="0">
            <a:spAutoFit/>
          </a:bodyPr>
          <a:lstStyle/>
          <a:p>
            <a:r>
              <a:rPr lang="de-CH" sz="1500" b="1" dirty="0"/>
              <a:t>IATE ST vs. NP  Std.: 2.0, </a:t>
            </a:r>
            <a:r>
              <a:rPr lang="de-CH" sz="1500" b="1" i="1" dirty="0" err="1"/>
              <a:t>sig</a:t>
            </a:r>
            <a:r>
              <a:rPr lang="de-CH" sz="1500" b="1" i="1" dirty="0"/>
              <a:t>. at 5%: 49%</a:t>
            </a:r>
          </a:p>
          <a:p>
            <a:r>
              <a:rPr lang="de-CH" sz="1500" dirty="0"/>
              <a:t>IATE LT vs.  NP  Std.: 1.4,  </a:t>
            </a:r>
            <a:r>
              <a:rPr lang="de-CH" sz="1500" i="1" dirty="0" err="1"/>
              <a:t>sig</a:t>
            </a:r>
            <a:r>
              <a:rPr lang="de-CH" sz="1500" i="1" dirty="0"/>
              <a:t>. at 5%:   2%</a:t>
            </a:r>
          </a:p>
          <a:p>
            <a:r>
              <a:rPr lang="de-CH" sz="1500" dirty="0"/>
              <a:t>IATE OT vs. NP  Std.: 1.5,  </a:t>
            </a:r>
            <a:r>
              <a:rPr lang="de-CH" sz="1500" i="1" dirty="0" err="1"/>
              <a:t>sig</a:t>
            </a:r>
            <a:r>
              <a:rPr lang="de-CH" sz="1500" i="1" dirty="0"/>
              <a:t>. at 5%: 13%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601DA-4121-49A3-AA5F-516AE448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8" y="1055018"/>
            <a:ext cx="632548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053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022632-7584-4CC9-B9ED-F3A72B68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12" y="838994"/>
            <a:ext cx="8173591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627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Detecting heterogeneity | Clustering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IATEs (programme relative to non-participation) are (jointly) clustered into 8 different groups</a:t>
            </a:r>
          </a:p>
          <a:p>
            <a:pPr lvl="1"/>
            <a:r>
              <a:rPr lang="en-GB" dirty="0"/>
              <a:t>K-means++ algorithm</a:t>
            </a:r>
          </a:p>
          <a:p>
            <a:pPr lvl="1"/>
            <a:r>
              <a:rPr lang="en-GB" dirty="0"/>
              <a:t>Clustering based on estimated effects (</a:t>
            </a:r>
            <a:r>
              <a:rPr lang="en-GB" i="1" dirty="0"/>
              <a:t>IATE(x)</a:t>
            </a:r>
            <a:r>
              <a:rPr lang="en-GB" dirty="0"/>
              <a:t>)</a:t>
            </a:r>
          </a:p>
          <a:p>
            <a:r>
              <a:rPr lang="en-GB" dirty="0"/>
              <a:t>Compare mean (&amp; std) of features across groups</a:t>
            </a:r>
          </a:p>
          <a:p>
            <a:r>
              <a:rPr lang="en-GB" dirty="0"/>
              <a:t>Results</a:t>
            </a:r>
          </a:p>
          <a:p>
            <a:pPr lvl="1"/>
            <a:r>
              <a:rPr lang="en-GB" dirty="0"/>
              <a:t>Clustering monotone in effectiveness of all programmes</a:t>
            </a:r>
          </a:p>
          <a:p>
            <a:pPr lvl="1"/>
            <a:r>
              <a:rPr lang="en-GB" dirty="0"/>
              <a:t>Clear differences in features</a:t>
            </a:r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550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CE9445C-554B-4D54-A775-1B582FE2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57" y="0"/>
            <a:ext cx="8007486" cy="62865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9071CDC-377C-4DCC-969D-7D04DE1EEB6E}"/>
              </a:ext>
            </a:extLst>
          </p:cNvPr>
          <p:cNvSpPr/>
          <p:nvPr/>
        </p:nvSpPr>
        <p:spPr>
          <a:xfrm>
            <a:off x="5371976" y="2910078"/>
            <a:ext cx="576064" cy="1368152"/>
          </a:xfrm>
          <a:prstGeom prst="ellipse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46E0569-6715-42E3-9377-1DC399688023}"/>
              </a:ext>
            </a:extLst>
          </p:cNvPr>
          <p:cNvSpPr/>
          <p:nvPr/>
        </p:nvSpPr>
        <p:spPr>
          <a:xfrm>
            <a:off x="8998360" y="2855218"/>
            <a:ext cx="576064" cy="1477873"/>
          </a:xfrm>
          <a:prstGeom prst="ellipse">
            <a:avLst/>
          </a:prstGeom>
          <a:solidFill>
            <a:srgbClr val="115C2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F29F313-DA34-4075-A4AE-38480430E79C}"/>
              </a:ext>
            </a:extLst>
          </p:cNvPr>
          <p:cNvSpPr/>
          <p:nvPr/>
        </p:nvSpPr>
        <p:spPr>
          <a:xfrm>
            <a:off x="1483544" y="5375498"/>
            <a:ext cx="8352928" cy="288032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35C0F8-0A3F-460F-BE4A-45D8DC35037F}"/>
              </a:ext>
            </a:extLst>
          </p:cNvPr>
          <p:cNvSpPr txBox="1"/>
          <p:nvPr/>
        </p:nvSpPr>
        <p:spPr>
          <a:xfrm>
            <a:off x="2923705" y="1767161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solidFill>
                  <a:srgbClr val="2E5C35"/>
                </a:solidFill>
              </a:rPr>
              <a:t>Used</a:t>
            </a:r>
            <a:r>
              <a:rPr lang="de-CH" b="1" i="1" dirty="0">
                <a:solidFill>
                  <a:srgbClr val="2E5C35"/>
                </a:solidFill>
              </a:rPr>
              <a:t> </a:t>
            </a:r>
            <a:r>
              <a:rPr lang="de-CH" b="1" i="1" dirty="0" err="1">
                <a:solidFill>
                  <a:srgbClr val="2E5C35"/>
                </a:solidFill>
              </a:rPr>
              <a:t>for</a:t>
            </a:r>
            <a:r>
              <a:rPr lang="de-CH" b="1" i="1" dirty="0">
                <a:solidFill>
                  <a:srgbClr val="2E5C35"/>
                </a:solidFill>
              </a:rPr>
              <a:t> </a:t>
            </a:r>
            <a:r>
              <a:rPr lang="de-CH" b="1" i="1" dirty="0" err="1">
                <a:solidFill>
                  <a:srgbClr val="2E5C35"/>
                </a:solidFill>
              </a:rPr>
              <a:t>clustering</a:t>
            </a:r>
            <a:endParaRPr lang="de-CH" b="1" i="1" dirty="0">
              <a:solidFill>
                <a:srgbClr val="2E5C35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701C97D-1701-4F10-A663-D0D1B497C7A2}"/>
              </a:ext>
            </a:extLst>
          </p:cNvPr>
          <p:cNvSpPr/>
          <p:nvPr/>
        </p:nvSpPr>
        <p:spPr>
          <a:xfrm>
            <a:off x="1771576" y="4367386"/>
            <a:ext cx="75438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6118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rgbClr val="00802F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/>
              <a:t>2 | Evaluation of Training in Flanders – Introduction, data, programmes, identification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Evaluation of Training in Flanders – Results, optimal policy analysis, conclusions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Documentation, major classes &amp; methods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Optimal policy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 &amp; optimal policy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6E3A5-AC72-0EAA-7E15-040ABF1D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AD8A34-CC54-A008-02B1-A8B3C67D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794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808" y="-21027"/>
            <a:ext cx="10429800" cy="571504"/>
          </a:xfrm>
        </p:spPr>
        <p:txBody>
          <a:bodyPr/>
          <a:lstStyle/>
          <a:p>
            <a:r>
              <a:rPr lang="en-GB" dirty="0"/>
              <a:t>Placebo analysis (using the previous UE spell)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4A9C070-B076-747E-2D2A-DE63D1C4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46D944-AF44-62A0-10D5-E580BBC0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8" y="674925"/>
            <a:ext cx="9217024" cy="65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814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simulations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737290"/>
            <a:ext cx="8989640" cy="443029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Use IATEs to reallocate unemployed to different programmes</a:t>
            </a:r>
          </a:p>
          <a:p>
            <a:r>
              <a:rPr lang="en-GB" dirty="0"/>
              <a:t>No explicit cost data: 3 basic scenarios </a:t>
            </a:r>
            <a:r>
              <a:rPr lang="en-GB" dirty="0" err="1"/>
              <a:t>w.r.t.</a:t>
            </a:r>
            <a:r>
              <a:rPr lang="en-GB" dirty="0"/>
              <a:t> budget constraints</a:t>
            </a:r>
          </a:p>
          <a:p>
            <a:pPr lvl="1"/>
            <a:r>
              <a:rPr lang="en-GB" dirty="0"/>
              <a:t>Unconstraint</a:t>
            </a:r>
          </a:p>
          <a:p>
            <a:pPr lvl="1"/>
            <a:r>
              <a:rPr lang="en-GB" dirty="0"/>
              <a:t>Observed share of all participants as upper bound</a:t>
            </a:r>
          </a:p>
          <a:p>
            <a:pPr lvl="1"/>
            <a:r>
              <a:rPr lang="en-GB" dirty="0"/>
              <a:t>Observed share of participants in particular programme as upper bound</a:t>
            </a:r>
          </a:p>
          <a:p>
            <a:r>
              <a:rPr lang="en-GB" dirty="0"/>
              <a:t>Target variable: Months of employment &amp; (minus) unemployment (equally weighted; summed up in first 30 months)</a:t>
            </a:r>
          </a:p>
          <a:p>
            <a:r>
              <a:rPr lang="en-GB" dirty="0"/>
              <a:t>Two different ways to obtain alternative allocations</a:t>
            </a:r>
          </a:p>
          <a:p>
            <a:pPr lvl="1"/>
            <a:r>
              <a:rPr lang="en-GB" dirty="0"/>
              <a:t>Black-Box approach</a:t>
            </a:r>
          </a:p>
          <a:p>
            <a:pPr lvl="2"/>
            <a:r>
              <a:rPr lang="en-GB" dirty="0"/>
              <a:t>Optimize potential outcomes generally</a:t>
            </a:r>
          </a:p>
          <a:p>
            <a:pPr lvl="1"/>
            <a:r>
              <a:rPr lang="en-GB" dirty="0"/>
              <a:t>Policy Trees as restricted policy class</a:t>
            </a:r>
          </a:p>
          <a:p>
            <a:pPr lvl="2"/>
            <a:r>
              <a:rPr lang="en-GB" dirty="0"/>
              <a:t>Find simple rule that reaps in almost all benefits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099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xxx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DAF1006-E942-B326-7159-9CDE0D7E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32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F6D58B2-4228-AE7A-72C0-3F79E3964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FDE44-FD87-9173-A87C-5BF4C815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8" y="0"/>
            <a:ext cx="11282994" cy="62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796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6F48E-DF48-4466-8669-47A04BC1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simulations | Results | 1</a:t>
            </a:r>
            <a:endParaRPr lang="de-CH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BF34E6C-3605-4DEC-AFC7-B3EF7B3F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703090"/>
            <a:ext cx="8837905" cy="4286280"/>
          </a:xfrm>
        </p:spPr>
        <p:txBody>
          <a:bodyPr/>
          <a:lstStyle/>
          <a:p>
            <a:r>
              <a:rPr lang="en-GB" dirty="0"/>
              <a:t>Results</a:t>
            </a:r>
          </a:p>
          <a:p>
            <a:pPr lvl="1"/>
            <a:r>
              <a:rPr lang="en-GB" dirty="0"/>
              <a:t>Caseworkers allocate UEs into programme without taking IATEs into account</a:t>
            </a:r>
          </a:p>
          <a:p>
            <a:pPr lvl="1"/>
            <a:r>
              <a:rPr lang="en-GB" dirty="0"/>
              <a:t>Maximum gain of 3 months of additional employment in 30 months</a:t>
            </a:r>
          </a:p>
          <a:p>
            <a:pPr lvl="2"/>
            <a:r>
              <a:rPr lang="en-GB" dirty="0"/>
              <a:t>Costly, because share of SVT increases massively</a:t>
            </a:r>
          </a:p>
          <a:p>
            <a:pPr lvl="1"/>
            <a:r>
              <a:rPr lang="en-GB" dirty="0"/>
              <a:t>Limited total gains if programme shares are kept fixed</a:t>
            </a:r>
          </a:p>
          <a:p>
            <a:pPr lvl="2"/>
            <a:r>
              <a:rPr lang="en-GB" dirty="0"/>
              <a:t>Programmes are too small to change much in overall employment</a:t>
            </a:r>
          </a:p>
          <a:p>
            <a:pPr lvl="2"/>
            <a:r>
              <a:rPr lang="en-GB" dirty="0"/>
              <a:t>But big relative improvement: </a:t>
            </a:r>
            <a:r>
              <a:rPr lang="en-GB" b="1" dirty="0"/>
              <a:t>about 0.4 months additional employment</a:t>
            </a:r>
            <a:r>
              <a:rPr lang="de-CH" b="1" dirty="0">
                <a:latin typeface="Arial Narrow" panose="020B0606020202030204" pitchFamily="34" charset="0"/>
              </a:rPr>
              <a:t> </a:t>
            </a:r>
            <a:r>
              <a:rPr lang="en-GB" b="1" dirty="0"/>
              <a:t>overall by reallocating max 10% of UE (max 5% in programme)</a:t>
            </a:r>
          </a:p>
          <a:p>
            <a:r>
              <a:rPr lang="en-GB" dirty="0">
                <a:solidFill>
                  <a:srgbClr val="FF0000"/>
                </a:solidFill>
              </a:rPr>
              <a:t>Such a black-box rule is difficult to ‘sell’ to UE and CW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11514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D196CA6-FDC5-CDE9-0A18-08232BA94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0BAEEE-CB07-86B1-00D0-7BC339026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8F4943-1180-BDEF-8CA3-C19AA956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69" y="1"/>
            <a:ext cx="9423243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553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Mixed findings for average programme effects</a:t>
            </a:r>
          </a:p>
          <a:p>
            <a:pPr lvl="1"/>
            <a:r>
              <a:rPr lang="en-GB" dirty="0"/>
              <a:t>Short vocational training works</a:t>
            </a:r>
          </a:p>
          <a:p>
            <a:pPr lvl="2"/>
            <a:r>
              <a:rPr lang="en-GB" dirty="0"/>
              <a:t>Only very small group does not benefit</a:t>
            </a:r>
          </a:p>
          <a:p>
            <a:pPr lvl="1"/>
            <a:r>
              <a:rPr lang="en-GB" dirty="0"/>
              <a:t>Long vocational training is more doubtful overall</a:t>
            </a:r>
          </a:p>
          <a:p>
            <a:pPr lvl="2"/>
            <a:r>
              <a:rPr lang="en-GB" dirty="0"/>
              <a:t>Lock-in effect large, but also positive long-run effects</a:t>
            </a:r>
          </a:p>
          <a:p>
            <a:pPr lvl="2"/>
            <a:r>
              <a:rPr lang="en-GB" dirty="0"/>
              <a:t>Considerable underlying effect heterogeneity</a:t>
            </a:r>
          </a:p>
          <a:p>
            <a:pPr lvl="1"/>
            <a:r>
              <a:rPr lang="en-GB" dirty="0"/>
              <a:t>Orientation training</a:t>
            </a:r>
          </a:p>
          <a:p>
            <a:pPr lvl="2"/>
            <a:r>
              <a:rPr lang="en-GB" dirty="0"/>
              <a:t>On average negative effects because of large lock-in effects</a:t>
            </a:r>
            <a:endParaRPr lang="en-GB" b="1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However, for recently immigrated foreigners it appears to work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5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| 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Heterogeneity</a:t>
            </a:r>
          </a:p>
          <a:p>
            <a:pPr lvl="1"/>
            <a:r>
              <a:rPr lang="en-GB" dirty="0"/>
              <a:t>Considerable heterogeneity for all programmes</a:t>
            </a:r>
          </a:p>
          <a:p>
            <a:pPr lvl="1"/>
            <a:r>
              <a:rPr lang="en-GB" dirty="0"/>
              <a:t>Appears to have the same direction for all programmes</a:t>
            </a:r>
          </a:p>
          <a:p>
            <a:pPr lvl="2"/>
            <a:r>
              <a:rPr lang="en-GB" dirty="0"/>
              <a:t>Non-natives benefit more, in particular recent immigrants</a:t>
            </a:r>
          </a:p>
          <a:p>
            <a:r>
              <a:rPr lang="en-GB" dirty="0"/>
              <a:t>Exploiting this heterogeneity for programme allocation suggests that gains exist by allocating unemployed to programmes differently</a:t>
            </a:r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763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Evaluation of Training in Flanders – Introduction, data, programmes, identification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Evaluation of Training in Flanders – Results, optimal policy analysis, conclusions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4 | The </a:t>
            </a:r>
            <a:r>
              <a:rPr lang="en-GB" sz="2000" i="1" dirty="0"/>
              <a:t>mcf</a:t>
            </a:r>
            <a:r>
              <a:rPr lang="en-GB" sz="2000" dirty="0"/>
              <a:t> Python module: Documentation, major classes &amp; methods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Optimal policy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 &amp; optimal policy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71A75C-016B-3AE8-4D49-468D554C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F2B4EA-A3BA-E771-11DE-480F5838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42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4957192" cy="3926240"/>
          </a:xfrm>
        </p:spPr>
        <p:txBody>
          <a:bodyPr>
            <a:normAutofit/>
          </a:bodyPr>
          <a:lstStyle/>
          <a:p>
            <a:r>
              <a:rPr lang="en-GB" dirty="0"/>
              <a:t>c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66B9B7-F5B1-2DCA-9257-57A4F720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99" y="1693269"/>
            <a:ext cx="3724183" cy="37493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7E83B4-C0AF-6D57-FF52-76B14A8321BF}"/>
              </a:ext>
            </a:extLst>
          </p:cNvPr>
          <p:cNvSpPr txBox="1"/>
          <p:nvPr/>
        </p:nvSpPr>
        <p:spPr>
          <a:xfrm>
            <a:off x="6956152" y="421634"/>
            <a:ext cx="278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3"/>
              </a:rPr>
              <a:t>https://mcfpy.github.io/mcf/#/</a:t>
            </a:r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C5C842F-AA39-FF1E-5AE0-138E7966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i="1" dirty="0" err="1"/>
              <a:t>mcf</a:t>
            </a:r>
            <a:r>
              <a:rPr lang="de-DE" dirty="0"/>
              <a:t> </a:t>
            </a:r>
            <a:r>
              <a:rPr lang="de-DE" dirty="0" err="1"/>
              <a:t>homepage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0E1E-8788-9663-55C6-3CA063E4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7" y="1806819"/>
            <a:ext cx="6664986" cy="37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76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i="1" dirty="0"/>
              <a:t>Anaconda</a:t>
            </a:r>
          </a:p>
          <a:p>
            <a:pPr lvl="1"/>
            <a:r>
              <a:rPr lang="en-GB" dirty="0"/>
              <a:t>I am using the full</a:t>
            </a:r>
            <a:r>
              <a:rPr lang="en-GB" i="1" dirty="0"/>
              <a:t> Anaconda Distribution</a:t>
            </a:r>
          </a:p>
          <a:p>
            <a:r>
              <a:rPr lang="en-GB" dirty="0"/>
              <a:t>Create an environment inside Anaconda with Python 3.12</a:t>
            </a:r>
          </a:p>
          <a:p>
            <a:r>
              <a:rPr lang="en-GB" dirty="0" err="1"/>
              <a:t>conda</a:t>
            </a:r>
            <a:r>
              <a:rPr lang="en-GB" dirty="0"/>
              <a:t> install </a:t>
            </a:r>
            <a:r>
              <a:rPr lang="en-GB" dirty="0" err="1"/>
              <a:t>sypder</a:t>
            </a:r>
            <a:r>
              <a:rPr lang="en-GB" dirty="0"/>
              <a:t>    [if you use Spyder; or any other </a:t>
            </a:r>
            <a:r>
              <a:rPr lang="en-GB" dirty="0" err="1"/>
              <a:t>conda</a:t>
            </a:r>
            <a:r>
              <a:rPr lang="en-GB" dirty="0"/>
              <a:t>-based IDE]</a:t>
            </a:r>
          </a:p>
          <a:p>
            <a:r>
              <a:rPr lang="en-GB" dirty="0"/>
              <a:t>pip install mcf</a:t>
            </a:r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2A9B7BC-2C2A-FC8C-04C2-74264A5948BD}"/>
              </a:ext>
            </a:extLst>
          </p:cNvPr>
          <p:cNvSpPr txBox="1"/>
          <p:nvPr/>
        </p:nvSpPr>
        <p:spPr>
          <a:xfrm>
            <a:off x="3715792" y="478954"/>
            <a:ext cx="597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FF0000"/>
                </a:solidFill>
              </a:rPr>
              <a:t>This </a:t>
            </a:r>
            <a:r>
              <a:rPr lang="de-DE" sz="3200" b="1" dirty="0" err="1">
                <a:solidFill>
                  <a:srgbClr val="FF0000"/>
                </a:solidFill>
              </a:rPr>
              <a:t>should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be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done</a:t>
            </a:r>
            <a:r>
              <a:rPr lang="de-DE" sz="3200" b="1" dirty="0">
                <a:solidFill>
                  <a:srgbClr val="FF0000"/>
                </a:solidFill>
              </a:rPr>
              <a:t> &amp; </a:t>
            </a:r>
            <a:r>
              <a:rPr lang="de-DE" sz="3200" b="1" dirty="0" err="1">
                <a:solidFill>
                  <a:srgbClr val="FF0000"/>
                </a:solidFill>
              </a:rPr>
              <a:t>tested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before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the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course</a:t>
            </a:r>
            <a:endParaRPr lang="de-CH" sz="3200" b="1" dirty="0">
              <a:solidFill>
                <a:srgbClr val="FF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B06E3F-4B0E-816C-FF9C-01257C53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149" y="1070127"/>
            <a:ext cx="2124123" cy="21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85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8FA3306-7E26-D9AC-B44F-151A19FFE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486CDB7-44A3-7CF6-4524-48A7B147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084DC8-D1C9-D398-B730-CD34CD81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6" y="1121553"/>
            <a:ext cx="9721080" cy="37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0933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Major classes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85" y="1807465"/>
            <a:ext cx="10058400" cy="3926240"/>
          </a:xfrm>
        </p:spPr>
        <p:txBody>
          <a:bodyPr>
            <a:normAutofit/>
          </a:bodyPr>
          <a:lstStyle/>
          <a:p>
            <a:r>
              <a:rPr lang="en-GB" i="1" dirty="0" err="1"/>
              <a:t>ModifiedCausalForest</a:t>
            </a:r>
            <a:r>
              <a:rPr lang="en-GB" i="1" dirty="0"/>
              <a:t>(**keywords)</a:t>
            </a:r>
          </a:p>
          <a:p>
            <a:pPr lvl="1"/>
            <a:r>
              <a:rPr lang="en-GB" dirty="0"/>
              <a:t>Effect estimation</a:t>
            </a:r>
          </a:p>
          <a:p>
            <a:r>
              <a:rPr lang="en-GB" i="1" dirty="0" err="1"/>
              <a:t>OptimalPolicy</a:t>
            </a:r>
            <a:r>
              <a:rPr lang="en-GB" dirty="0"/>
              <a:t>(**keywords)</a:t>
            </a:r>
          </a:p>
          <a:p>
            <a:pPr lvl="1"/>
            <a:r>
              <a:rPr lang="en-GB" dirty="0"/>
              <a:t>Optimal allocation based on predefined policy score</a:t>
            </a:r>
          </a:p>
          <a:p>
            <a:r>
              <a:rPr lang="en-GB" i="1" dirty="0" err="1"/>
              <a:t>McfOptPolReport</a:t>
            </a:r>
            <a:r>
              <a:rPr lang="en-GB" dirty="0"/>
              <a:t>(**keywords)</a:t>
            </a:r>
          </a:p>
          <a:p>
            <a:pPr lvl="1"/>
            <a:r>
              <a:rPr lang="en-GB" dirty="0"/>
              <a:t>Creates a pdf-file with results &amp; explanations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2D6D34-572F-09BF-74D2-3136BEE7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86" y="1667701"/>
            <a:ext cx="3838214" cy="37798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C40809-7B26-11AB-EB7D-24B6AE9A173F}"/>
              </a:ext>
            </a:extLst>
          </p:cNvPr>
          <p:cNvSpPr txBox="1"/>
          <p:nvPr/>
        </p:nvSpPr>
        <p:spPr>
          <a:xfrm>
            <a:off x="3931816" y="907855"/>
            <a:ext cx="6552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Modified Causal Forests — mcf 0.7.1 documentation (mcfpy.github.io)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22481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Major classes &amp; methods of version 0.7.1 | 1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41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 err="1"/>
              <a:t>ModifiedCausalForest</a:t>
            </a:r>
            <a:endParaRPr lang="en-GB" i="1" dirty="0"/>
          </a:p>
          <a:p>
            <a:pPr lvl="1"/>
            <a:r>
              <a:rPr lang="en-GB" dirty="0"/>
              <a:t>train(</a:t>
            </a:r>
            <a:r>
              <a:rPr lang="en-GB" dirty="0" err="1"/>
              <a:t>training_data_as_DataFrame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Trains the causal forest</a:t>
            </a:r>
          </a:p>
          <a:p>
            <a:pPr lvl="2"/>
            <a:r>
              <a:rPr lang="en-GB" dirty="0"/>
              <a:t>Requires data on </a:t>
            </a:r>
            <a:r>
              <a:rPr lang="en-GB" i="1" dirty="0"/>
              <a:t>Y, D, X</a:t>
            </a:r>
            <a:endParaRPr lang="en-GB" dirty="0"/>
          </a:p>
          <a:p>
            <a:pPr lvl="1"/>
            <a:r>
              <a:rPr lang="en-GB" dirty="0"/>
              <a:t>predict(</a:t>
            </a:r>
            <a:r>
              <a:rPr lang="en-GB" dirty="0" err="1"/>
              <a:t>prediction_data_as_DataFrame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Uses the trained forest to predict the</a:t>
            </a:r>
            <a:br>
              <a:rPr lang="en-GB" dirty="0"/>
            </a:br>
            <a:r>
              <a:rPr lang="en-GB" dirty="0"/>
              <a:t>effects with (potentially) new data</a:t>
            </a:r>
          </a:p>
          <a:p>
            <a:pPr lvl="2"/>
            <a:r>
              <a:rPr lang="en-GB" dirty="0"/>
              <a:t>Requires data on </a:t>
            </a:r>
            <a:r>
              <a:rPr lang="en-GB" i="1" dirty="0"/>
              <a:t>X</a:t>
            </a:r>
            <a:endParaRPr lang="en-GB" dirty="0"/>
          </a:p>
          <a:p>
            <a:pPr lvl="1"/>
            <a:r>
              <a:rPr lang="en-GB" dirty="0"/>
              <a:t>analyse(results)</a:t>
            </a:r>
          </a:p>
          <a:p>
            <a:pPr lvl="2"/>
            <a:r>
              <a:rPr lang="en-GB" dirty="0"/>
              <a:t>Analyses the estimated IATE(x) with various tools</a:t>
            </a:r>
          </a:p>
          <a:p>
            <a:pPr lvl="2"/>
            <a:r>
              <a:rPr lang="en-GB" dirty="0"/>
              <a:t>Requires ‘results’ which is the return from the predict method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35DEC1-82BE-A538-C0BC-41F5CF0B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16" y="-321711"/>
            <a:ext cx="7244184" cy="14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048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ModifiedCausalForest</a:t>
            </a:r>
            <a:r>
              <a:rPr lang="en-GB" i="1" dirty="0"/>
              <a:t>  | </a:t>
            </a:r>
            <a:r>
              <a:rPr lang="en-GB" dirty="0"/>
              <a:t>1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42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9D06BB5-BA3E-6AE8-8D20-0DC87BA00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68" y="2171117"/>
            <a:ext cx="945923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867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ModifiedCausalForest</a:t>
            </a:r>
            <a:r>
              <a:rPr lang="en-GB" i="1" dirty="0"/>
              <a:t>  | 2</a:t>
            </a:r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43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AF2150-5FA5-608C-2BDE-FC86F501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C29EC6-2CE1-8677-B410-833DCA92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1631082"/>
            <a:ext cx="8136904" cy="462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752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ModifiedCausalForest</a:t>
            </a:r>
            <a:r>
              <a:rPr lang="en-GB" i="1" dirty="0"/>
              <a:t>  | 3</a:t>
            </a:r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B0C43D-6C38-7A56-5E10-B7F683C3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0E95FD-3B12-55A5-0CA4-6DE91B36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1809298"/>
            <a:ext cx="8411749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0376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645824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OptimalPolicy</a:t>
            </a:r>
            <a:r>
              <a:rPr lang="en-GB" dirty="0"/>
              <a:t> | 1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2774112"/>
          </a:xfrm>
        </p:spPr>
        <p:txBody>
          <a:bodyPr>
            <a:normAutofit fontScale="70000" lnSpcReduction="20000"/>
          </a:bodyPr>
          <a:lstStyle/>
          <a:p>
            <a:r>
              <a:rPr lang="en-GB" i="1" dirty="0"/>
              <a:t>solve</a:t>
            </a:r>
            <a:r>
              <a:rPr lang="en-GB" dirty="0"/>
              <a:t>(</a:t>
            </a:r>
            <a:r>
              <a:rPr lang="en-GB" dirty="0" err="1"/>
              <a:t>training_data_as_DataFrame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Train the optimal assignment algorithm</a:t>
            </a:r>
          </a:p>
          <a:p>
            <a:r>
              <a:rPr lang="en-GB" i="1" dirty="0"/>
              <a:t>allocate</a:t>
            </a:r>
            <a:r>
              <a:rPr lang="en-GB" dirty="0"/>
              <a:t>(</a:t>
            </a:r>
            <a:r>
              <a:rPr lang="en-GB" dirty="0" err="1"/>
              <a:t>allocation_data_as_DataFrame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Allocate (possible new) data to optimal treatment state</a:t>
            </a:r>
          </a:p>
          <a:p>
            <a:r>
              <a:rPr lang="en-GB" i="1" dirty="0"/>
              <a:t>evaluate</a:t>
            </a:r>
            <a:r>
              <a:rPr lang="en-GB" dirty="0"/>
              <a:t>(</a:t>
            </a:r>
            <a:r>
              <a:rPr lang="en-GB" dirty="0" err="1"/>
              <a:t>allocations_as_df</a:t>
            </a:r>
            <a:r>
              <a:rPr lang="en-GB" dirty="0"/>
              <a:t>, </a:t>
            </a:r>
            <a:r>
              <a:rPr lang="en-GB" dirty="0" err="1"/>
              <a:t>allocation_data_as_DataFrame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Evaluate the allocation</a:t>
            </a:r>
          </a:p>
          <a:p>
            <a:r>
              <a:rPr lang="en-GB" i="1" dirty="0" err="1"/>
              <a:t>evaluate_multiple</a:t>
            </a:r>
            <a:r>
              <a:rPr lang="en-GB" dirty="0"/>
              <a:t>(</a:t>
            </a:r>
            <a:r>
              <a:rPr lang="en-GB" dirty="0" err="1"/>
              <a:t>allocations_as_dic</a:t>
            </a:r>
            <a:r>
              <a:rPr lang="en-GB" dirty="0"/>
              <a:t>, </a:t>
            </a:r>
            <a:r>
              <a:rPr lang="en-GB" dirty="0" err="1"/>
              <a:t>allocation_data_as_DataFrame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Evaluate several allocations jointly (nicer output than man single calls to </a:t>
            </a:r>
            <a:r>
              <a:rPr lang="en-GB" i="1" dirty="0"/>
              <a:t>evaluate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943403-7AB5-5493-A69B-CEB952C2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4743235"/>
            <a:ext cx="643027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687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645824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OptimalPolicy</a:t>
            </a:r>
            <a:r>
              <a:rPr lang="en-GB" dirty="0"/>
              <a:t> | 2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2774112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750D20-9B8C-7C9C-4EAE-BD26439A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2135138"/>
            <a:ext cx="813548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2887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645824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OptimalPolicy</a:t>
            </a:r>
            <a:r>
              <a:rPr lang="en-GB" dirty="0"/>
              <a:t> | 3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2774112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8AEAB7-F67A-EF06-8DD4-9114C8AA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2207146"/>
            <a:ext cx="754485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7413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645824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OptimalPolicy</a:t>
            </a:r>
            <a:r>
              <a:rPr lang="en-GB" dirty="0"/>
              <a:t> | 4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2774112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8568DA-A00F-C28F-047E-DC20BABD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2178497"/>
            <a:ext cx="8021169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77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645824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OptimalPolicy</a:t>
            </a:r>
            <a:r>
              <a:rPr lang="en-GB" dirty="0"/>
              <a:t> | 5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2774112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E2387E-DB86-B99A-68A8-6DC2C12C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2063130"/>
            <a:ext cx="860227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05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1457" y="1703090"/>
            <a:ext cx="9001000" cy="4464496"/>
          </a:xfrm>
        </p:spPr>
        <p:txBody>
          <a:bodyPr>
            <a:normAutofit/>
          </a:bodyPr>
          <a:lstStyle/>
          <a:p>
            <a:r>
              <a:rPr lang="en-GB" dirty="0"/>
              <a:t>Active Labour Market Policies (ALMP) are important public policies in Europe</a:t>
            </a:r>
          </a:p>
          <a:p>
            <a:r>
              <a:rPr lang="en-GB" dirty="0"/>
              <a:t>Effects of ALMP are heterogenous</a:t>
            </a:r>
          </a:p>
          <a:p>
            <a:pPr lvl="1"/>
            <a:r>
              <a:rPr lang="en-GB" dirty="0"/>
              <a:t>Knowing who benefits by how much has big advantages</a:t>
            </a:r>
          </a:p>
          <a:p>
            <a:pPr lvl="2"/>
            <a:r>
              <a:rPr lang="en-GB" dirty="0"/>
              <a:t>Improve allocation of UE</a:t>
            </a:r>
          </a:p>
          <a:p>
            <a:pPr lvl="2"/>
            <a:r>
              <a:rPr lang="en-GB" dirty="0"/>
              <a:t>Better understanding of why some policies help / hurt some UE</a:t>
            </a:r>
          </a:p>
          <a:p>
            <a:r>
              <a:rPr lang="en-GB" dirty="0">
                <a:solidFill>
                  <a:srgbClr val="115C2E"/>
                </a:solidFill>
              </a:rPr>
              <a:t>Causal machine learning methods allow to systematically estimate such heterogeneities</a:t>
            </a:r>
            <a:endParaRPr lang="en-GB" sz="2400" dirty="0">
              <a:solidFill>
                <a:srgbClr val="115C2E"/>
              </a:solidFill>
            </a:endParaRPr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771AD3-3C47-433D-AA4F-061023FE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69" y="-2026"/>
            <a:ext cx="4553288" cy="645764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D577FAC-CA27-4CD3-8E82-74CC249F2963}"/>
              </a:ext>
            </a:extLst>
          </p:cNvPr>
          <p:cNvSpPr txBox="1"/>
          <p:nvPr/>
        </p:nvSpPr>
        <p:spPr>
          <a:xfrm>
            <a:off x="5804024" y="5879555"/>
            <a:ext cx="39749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Downloaded</a:t>
            </a:r>
            <a:r>
              <a:rPr lang="de-CH" sz="1100" dirty="0"/>
              <a:t> 2019/Nov/20 </a:t>
            </a:r>
            <a:r>
              <a:rPr lang="de-CH" sz="1100" dirty="0" err="1"/>
              <a:t>from</a:t>
            </a:r>
            <a:r>
              <a:rPr lang="de-CH" sz="1100" dirty="0"/>
              <a:t> </a:t>
            </a:r>
            <a:r>
              <a:rPr lang="de-CH" sz="1100" dirty="0">
                <a:hlinkClick r:id="rId4"/>
              </a:rPr>
              <a:t>https://www.oecd.org/employment/activation.htm</a:t>
            </a:r>
            <a:endParaRPr lang="de-CH" sz="110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8CE6DE9F-CF77-4C5A-9C82-221EB3D700C9}"/>
              </a:ext>
            </a:extLst>
          </p:cNvPr>
          <p:cNvSpPr/>
          <p:nvPr/>
        </p:nvSpPr>
        <p:spPr>
          <a:xfrm>
            <a:off x="5804024" y="1919114"/>
            <a:ext cx="720080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8E9F32F-77B3-460E-96B5-24882970D5F4}"/>
              </a:ext>
            </a:extLst>
          </p:cNvPr>
          <p:cNvSpPr/>
          <p:nvPr/>
        </p:nvSpPr>
        <p:spPr>
          <a:xfrm>
            <a:off x="5804024" y="2275099"/>
            <a:ext cx="720080" cy="144016"/>
          </a:xfrm>
          <a:prstGeom prst="rightArrow">
            <a:avLst/>
          </a:prstGeom>
          <a:solidFill>
            <a:srgbClr val="11682E"/>
          </a:solidFill>
          <a:ln>
            <a:solidFill>
              <a:srgbClr val="116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151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645824" cy="571504"/>
          </a:xfrm>
        </p:spPr>
        <p:txBody>
          <a:bodyPr/>
          <a:lstStyle/>
          <a:p>
            <a:r>
              <a:rPr lang="en-GB" dirty="0"/>
              <a:t>Major classes &amp; methods of version 0.7.1 | </a:t>
            </a:r>
            <a:r>
              <a:rPr lang="en-GB" i="1" dirty="0" err="1"/>
              <a:t>McfOptPolReport</a:t>
            </a:r>
            <a:r>
              <a:rPr lang="en-GB" dirty="0"/>
              <a:t> | 1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CF1FD1-B133-79ED-AE96-9708AB3E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report()</a:t>
            </a:r>
          </a:p>
          <a:p>
            <a:pPr lvl="2"/>
            <a:r>
              <a:rPr lang="en-GB" dirty="0"/>
              <a:t>Create a pdf file with results &amp; additional explanations (additionally to standard results)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D24D78-D4E9-FE76-0F34-0756FB00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7" y="3143250"/>
            <a:ext cx="853559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204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Evaluation of Training in Flanders – Introduction, data, programmes, identification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Evaluation of Training in Flanders – Results, optimal policy analysis, conclusions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Documentation, major classes &amp; methods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5 | The </a:t>
            </a:r>
            <a:r>
              <a:rPr lang="en-GB" sz="2000" i="1" dirty="0"/>
              <a:t>mcf</a:t>
            </a:r>
            <a:r>
              <a:rPr lang="en-GB" sz="2000" dirty="0"/>
              <a:t> Python module: Effect estimation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Optimal policy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 &amp; optimal policy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075691-94DD-79D9-0918-BBD0FC9C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9252A20-C48C-9AEB-B738-90245224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330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Effect estimation | </a:t>
            </a:r>
            <a:r>
              <a:rPr lang="en-GB" i="1" dirty="0"/>
              <a:t>all_parameters_mcf.py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Structure of example programme</a:t>
            </a:r>
          </a:p>
          <a:p>
            <a:pPr lvl="1"/>
            <a:r>
              <a:rPr lang="en-GB" dirty="0"/>
              <a:t>Import functions &amp; classes</a:t>
            </a:r>
          </a:p>
          <a:p>
            <a:pPr lvl="1"/>
            <a:r>
              <a:rPr lang="en-GB" dirty="0"/>
              <a:t>Generate data (l. 51; </a:t>
            </a:r>
            <a:r>
              <a:rPr lang="en-GB" dirty="0" err="1"/>
              <a:t>example_data</a:t>
            </a:r>
            <a:r>
              <a:rPr lang="en-GB" dirty="0"/>
              <a:t>())</a:t>
            </a:r>
          </a:p>
          <a:p>
            <a:pPr lvl="1"/>
            <a:r>
              <a:rPr lang="en-GB" dirty="0"/>
              <a:t>Define keywords (or use defaults) &amp; collect them in dictionary (l.659)</a:t>
            </a:r>
          </a:p>
          <a:p>
            <a:pPr lvl="1"/>
            <a:r>
              <a:rPr lang="en-GB" dirty="0"/>
              <a:t>Initialize instance: </a:t>
            </a:r>
            <a:r>
              <a:rPr lang="en-GB" dirty="0" err="1"/>
              <a:t>mymcf</a:t>
            </a:r>
            <a:r>
              <a:rPr lang="en-GB" dirty="0"/>
              <a:t> (l. 766)</a:t>
            </a:r>
          </a:p>
          <a:p>
            <a:pPr lvl="1"/>
            <a:r>
              <a:rPr lang="en-GB" dirty="0"/>
              <a:t>Use methods with this instance: train, predict, analyse (&amp; sensitivity: experimental)</a:t>
            </a:r>
          </a:p>
          <a:p>
            <a:pPr lvl="1"/>
            <a:r>
              <a:rPr lang="en-GB" dirty="0"/>
              <a:t>Create pdf</a:t>
            </a:r>
          </a:p>
          <a:p>
            <a:r>
              <a:rPr lang="en-GB" dirty="0"/>
              <a:t>Keywords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52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B7F265-236A-C6D2-6A32-8EE02ACD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52" y="1559074"/>
            <a:ext cx="2448272" cy="23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312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Effect estimation | </a:t>
            </a:r>
            <a:r>
              <a:rPr lang="en-GB" i="1" dirty="0"/>
              <a:t>all_parameters_mcf.py |</a:t>
            </a:r>
            <a:r>
              <a:rPr lang="en-GB" dirty="0"/>
              <a:t> Output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After running the example programme, there are is a lot of output!</a:t>
            </a:r>
          </a:p>
          <a:p>
            <a:r>
              <a:rPr lang="en-GB" dirty="0"/>
              <a:t>…/out/ contains a pdf file with the key results &amp; some explanations</a:t>
            </a:r>
          </a:p>
          <a:p>
            <a:r>
              <a:rPr lang="en-GB" dirty="0"/>
              <a:t>…/example/output contains more detailed results</a:t>
            </a:r>
          </a:p>
          <a:p>
            <a:pPr lvl="1"/>
            <a:r>
              <a:rPr lang="en-US" dirty="0"/>
              <a:t>mcf.py.0.6.0_Summary.txt 	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Summary of results (more detailed information than pdf)</a:t>
            </a:r>
          </a:p>
          <a:p>
            <a:pPr lvl="1"/>
            <a:r>
              <a:rPr lang="en-US" dirty="0"/>
              <a:t>mcf.py.0.6.0.txt  		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Big file, contains (almost) ALL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…/</a:t>
            </a:r>
            <a:r>
              <a:rPr lang="en-US" dirty="0" err="1">
                <a:sym typeface="Wingdings" panose="05000000000000000000" pitchFamily="2" charset="2"/>
              </a:rPr>
              <a:t>ate_iate</a:t>
            </a:r>
            <a:r>
              <a:rPr lang="en-US" dirty="0">
                <a:sym typeface="Wingdings" panose="05000000000000000000" pitchFamily="2" charset="2"/>
              </a:rPr>
              <a:t>, …/</a:t>
            </a:r>
            <a:r>
              <a:rPr lang="en-US" dirty="0" err="1">
                <a:sym typeface="Wingdings" panose="05000000000000000000" pitchFamily="2" charset="2"/>
              </a:rPr>
              <a:t>common_support</a:t>
            </a:r>
            <a:r>
              <a:rPr lang="en-US" dirty="0">
                <a:sym typeface="Wingdings" panose="05000000000000000000" pitchFamily="2" charset="2"/>
              </a:rPr>
              <a:t>, …/gate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Plots (as pdf &amp; jpeg) &amp; data used to create plots (useful if you want to create ‘nicer’ plots)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53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748026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Evaluation of Training in Flanders – Introduction, data, programmes, identification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Evaluation of Training in Flanders – Results, optimal policy analysis, conclusions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Documentation, major classes &amp; methods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6 | The </a:t>
            </a:r>
            <a:r>
              <a:rPr lang="en-GB" sz="2000" i="1" dirty="0"/>
              <a:t>mcf</a:t>
            </a:r>
            <a:r>
              <a:rPr lang="en-GB" sz="2000" dirty="0"/>
              <a:t> Python module: Optimal policy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 &amp; optimal policy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0243489-E8B1-403F-6A97-FA55FD18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C0E519-38DA-92A6-CFEE-FC5C0E0F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534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Optimal policy | </a:t>
            </a:r>
            <a:r>
              <a:rPr lang="en-GB" i="1" dirty="0"/>
              <a:t>all_parameters_optpolicy.py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Structure of example programme</a:t>
            </a:r>
          </a:p>
          <a:p>
            <a:pPr lvl="1"/>
            <a:r>
              <a:rPr lang="en-GB" dirty="0"/>
              <a:t>Import functions &amp; classes</a:t>
            </a:r>
          </a:p>
          <a:p>
            <a:pPr lvl="1"/>
            <a:r>
              <a:rPr lang="en-GB" dirty="0"/>
              <a:t>Generate data (l. 56; </a:t>
            </a:r>
            <a:r>
              <a:rPr lang="en-GB" dirty="0" err="1"/>
              <a:t>example_data</a:t>
            </a:r>
            <a:r>
              <a:rPr lang="en-GB" dirty="0"/>
              <a:t>())</a:t>
            </a:r>
          </a:p>
          <a:p>
            <a:pPr lvl="1"/>
            <a:r>
              <a:rPr lang="en-GB" dirty="0"/>
              <a:t>Define keywords (or use defaults) &amp; collect them in dictionary (l. 346)</a:t>
            </a:r>
          </a:p>
          <a:p>
            <a:pPr lvl="1"/>
            <a:r>
              <a:rPr lang="en-GB" dirty="0"/>
              <a:t>Loop over several different methods to determine optimal allocations</a:t>
            </a:r>
          </a:p>
          <a:p>
            <a:pPr lvl="2"/>
            <a:r>
              <a:rPr lang="en-GB" dirty="0"/>
              <a:t>Initialize instance: </a:t>
            </a:r>
            <a:r>
              <a:rPr lang="en-GB" dirty="0" err="1"/>
              <a:t>myopt</a:t>
            </a:r>
            <a:r>
              <a:rPr lang="en-GB" dirty="0"/>
              <a:t> (l. 386)</a:t>
            </a:r>
          </a:p>
          <a:p>
            <a:pPr lvl="2"/>
            <a:r>
              <a:rPr lang="en-GB" dirty="0"/>
              <a:t>Use methods with this instance: solve, evaluate, allocate</a:t>
            </a:r>
          </a:p>
          <a:p>
            <a:pPr lvl="1"/>
            <a:r>
              <a:rPr lang="en-GB" dirty="0"/>
              <a:t>Compute how much time was needed for the different steps (l. 404)</a:t>
            </a:r>
          </a:p>
          <a:p>
            <a:pPr lvl="1"/>
            <a:r>
              <a:rPr lang="en-GB" dirty="0"/>
              <a:t>Create pdf (l. 407)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F856BD-B0E4-8BB2-D77D-744BE4F2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924" y="1703090"/>
            <a:ext cx="3266076" cy="31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624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Optimal policy | </a:t>
            </a:r>
            <a:r>
              <a:rPr lang="en-GB" i="1" dirty="0"/>
              <a:t>all_parameters_optpolicy.py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Keywords</a:t>
            </a:r>
          </a:p>
          <a:p>
            <a:r>
              <a:rPr lang="en-GB" dirty="0"/>
              <a:t>Output</a:t>
            </a:r>
          </a:p>
          <a:p>
            <a:pPr lvl="1"/>
            <a:r>
              <a:rPr lang="en-GB" dirty="0"/>
              <a:t>Different methods used for allocation</a:t>
            </a:r>
          </a:p>
          <a:p>
            <a:pPr lvl="2"/>
            <a:r>
              <a:rPr lang="en-GB" dirty="0" err="1"/>
              <a:t>outputOPTBPS</a:t>
            </a:r>
            <a:endParaRPr lang="en-GB" dirty="0"/>
          </a:p>
          <a:p>
            <a:pPr lvl="3"/>
            <a:r>
              <a:rPr lang="en-GB" dirty="0"/>
              <a:t>Allocating according to best score</a:t>
            </a:r>
          </a:p>
          <a:p>
            <a:pPr lvl="2"/>
            <a:r>
              <a:rPr lang="en-GB" dirty="0" err="1"/>
              <a:t>outputOPTBPS_CLASSIF</a:t>
            </a:r>
            <a:r>
              <a:rPr lang="en-GB" dirty="0"/>
              <a:t>: </a:t>
            </a:r>
          </a:p>
          <a:p>
            <a:pPr lvl="3"/>
            <a:r>
              <a:rPr lang="en-GB" dirty="0"/>
              <a:t>Allocation with classifier (trained on allocation based on best score)</a:t>
            </a:r>
          </a:p>
          <a:p>
            <a:pPr lvl="2"/>
            <a:r>
              <a:rPr lang="en-GB" dirty="0" err="1"/>
              <a:t>outputOPTPT</a:t>
            </a:r>
            <a:endParaRPr lang="en-GB" dirty="0"/>
          </a:p>
          <a:p>
            <a:pPr lvl="3"/>
            <a:r>
              <a:rPr lang="en-GB" dirty="0"/>
              <a:t>Allocation based on Policy Tree</a:t>
            </a:r>
          </a:p>
          <a:p>
            <a:pPr lvl="1"/>
            <a:r>
              <a:rPr lang="en-GB" dirty="0"/>
              <a:t>For all methods, there are 2 files containing the results</a:t>
            </a:r>
          </a:p>
          <a:p>
            <a:pPr lvl="2"/>
            <a:r>
              <a:rPr lang="en-GB" dirty="0"/>
              <a:t>OptPolicy.0.7.0.txt, OptPolicy.0.7.0_Summary.txt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B6A648A-B5B1-DBDE-4C45-2F7E22AE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11C8FC9-FDBF-159A-ED0D-8DCE5C95E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2959218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Himmel, Gras, draußen, Feld enthält.&#10;&#10;Automatisch generierte Beschreibung">
            <a:extLst>
              <a:ext uri="{FF2B5EF4-FFF2-40B4-BE49-F238E27FC236}">
                <a16:creationId xmlns:a16="http://schemas.microsoft.com/office/drawing/2014/main" id="{5E255A68-01C7-57AE-A0AA-4E8D42A3A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512"/>
            <a:ext cx="11176000" cy="8382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Evaluation of Training in Flanders – Introduction, data, programmes, identification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Evaluation of Training in Flanders – Results, optimal policy analysis, conclusions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Documentation, major classes &amp; methods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Effect estimation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The </a:t>
            </a:r>
            <a:r>
              <a:rPr lang="en-GB" sz="2000" i="1" dirty="0">
                <a:solidFill>
                  <a:schemeClr val="tx1"/>
                </a:solidFill>
              </a:rPr>
              <a:t>mcf</a:t>
            </a:r>
            <a:r>
              <a:rPr lang="en-GB" sz="2000" dirty="0">
                <a:solidFill>
                  <a:schemeClr val="tx1"/>
                </a:solidFill>
              </a:rPr>
              <a:t> Python module: Optimal policy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7 | The </a:t>
            </a:r>
            <a:r>
              <a:rPr lang="en-GB" sz="2000" i="1" dirty="0"/>
              <a:t>mcf</a:t>
            </a:r>
            <a:r>
              <a:rPr lang="en-GB" sz="2000" dirty="0"/>
              <a:t> Python module: Effect estimation &amp; optimal policy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21B62-33DB-034F-A7B8-61EB29F3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EC4288-1B9E-3372-3FEC-F22F6153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1068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Effect estimation &amp; optimal policy | </a:t>
            </a:r>
            <a:r>
              <a:rPr lang="en-GB" i="1" dirty="0"/>
              <a:t>mcf_optpol_combined.py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Combines effect estimation with optimal policy</a:t>
            </a:r>
          </a:p>
          <a:p>
            <a:pPr lvl="1"/>
            <a:r>
              <a:rPr lang="en-GB" i="1" dirty="0"/>
              <a:t>IATEs(d,0; x) </a:t>
            </a:r>
            <a:r>
              <a:rPr lang="en-GB" dirty="0"/>
              <a:t>estimated by </a:t>
            </a:r>
            <a:r>
              <a:rPr lang="en-GB" i="1" dirty="0"/>
              <a:t>mcf</a:t>
            </a:r>
            <a:r>
              <a:rPr lang="en-GB" dirty="0"/>
              <a:t> are used as policy scores</a:t>
            </a:r>
          </a:p>
          <a:p>
            <a:r>
              <a:rPr lang="en-GB" dirty="0"/>
              <a:t>Uses all 3 classes sequentially</a:t>
            </a:r>
          </a:p>
          <a:p>
            <a:r>
              <a:rPr lang="en-GB" dirty="0"/>
              <a:t>Same output &amp; keywords as for estimation &amp; optimal policy</a:t>
            </a:r>
          </a:p>
          <a:p>
            <a:r>
              <a:rPr lang="en-GB" dirty="0"/>
              <a:t>New: Additional sample splitting (l. 69)</a:t>
            </a:r>
          </a:p>
          <a:p>
            <a:pPr lvl="1"/>
            <a:r>
              <a:rPr lang="en-GB" dirty="0"/>
              <a:t>Sample used to train </a:t>
            </a:r>
            <a:r>
              <a:rPr lang="en-GB" i="1" dirty="0"/>
              <a:t>mcf </a:t>
            </a:r>
            <a:r>
              <a:rPr lang="en-GB" dirty="0"/>
              <a:t>(40%)</a:t>
            </a:r>
          </a:p>
          <a:p>
            <a:pPr lvl="1"/>
            <a:r>
              <a:rPr lang="en-GB" dirty="0"/>
              <a:t>Sample used to train optimal policy algorithm (40%)</a:t>
            </a:r>
          </a:p>
          <a:p>
            <a:pPr lvl="1"/>
            <a:r>
              <a:rPr lang="en-GB" dirty="0"/>
              <a:t>Sample used to evaluate optimal policy algorithm (20%)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B6A648A-B5B1-DBDE-4C45-2F7E22AE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11C8FC9-FDBF-159A-ED0D-8DCE5C95E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F73800-165D-A201-6BE1-815C64DB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32" y="1640434"/>
            <a:ext cx="3466247" cy="33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3432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725E6F7F-BCC4-4338-FA17-0091A942C54B}"/>
              </a:ext>
            </a:extLst>
          </p:cNvPr>
          <p:cNvSpPr txBox="1">
            <a:spLocks/>
          </p:cNvSpPr>
          <p:nvPr/>
        </p:nvSpPr>
        <p:spPr>
          <a:xfrm>
            <a:off x="979488" y="1127026"/>
            <a:ext cx="9721080" cy="4464496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fontAlgn="auto">
              <a:lnSpc>
                <a:spcPct val="100000"/>
              </a:lnSpc>
            </a:pPr>
            <a:r>
              <a:rPr lang="en-GB" sz="2400" b="1">
                <a:solidFill>
                  <a:srgbClr val="11682E"/>
                </a:solidFill>
              </a:rPr>
              <a:t>Tomorrow: </a:t>
            </a:r>
            <a:r>
              <a:rPr lang="en-GB" sz="2400" b="1" dirty="0">
                <a:solidFill>
                  <a:srgbClr val="11682E"/>
                </a:solidFill>
              </a:rPr>
              <a:t>Your own empirical evaluation project</a:t>
            </a:r>
            <a:endParaRPr lang="en-GB" sz="2400" b="1" i="1" dirty="0">
              <a:solidFill>
                <a:srgbClr val="11682E"/>
              </a:solidFill>
            </a:endParaRPr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r>
              <a:rPr lang="en-GB" sz="1800" b="1" dirty="0"/>
              <a:t>Michael Lechner</a:t>
            </a:r>
          </a:p>
          <a:p>
            <a:pPr marL="72000" indent="0" fontAlgn="auto">
              <a:lnSpc>
                <a:spcPct val="100000"/>
              </a:lnSpc>
            </a:pPr>
            <a:r>
              <a:rPr lang="en-GB" sz="1800" dirty="0"/>
              <a:t>Swiss Institute for Empirical Economic Research (SEW)</a:t>
            </a:r>
            <a:br>
              <a:rPr lang="en-GB" sz="1800" dirty="0"/>
            </a:br>
            <a:r>
              <a:rPr lang="en-GB" sz="1800" dirty="0"/>
              <a:t>University of St. Gallen | Switzerland </a:t>
            </a:r>
          </a:p>
        </p:txBody>
      </p:sp>
    </p:spTree>
    <p:extLst>
      <p:ext uri="{BB962C8B-B14F-4D97-AF65-F5344CB8AC3E}">
        <p14:creationId xmlns:p14="http://schemas.microsoft.com/office/powerpoint/2010/main" val="16396244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2" y="987570"/>
            <a:ext cx="9001000" cy="571504"/>
          </a:xfrm>
        </p:spPr>
        <p:txBody>
          <a:bodyPr/>
          <a:lstStyle/>
          <a:p>
            <a:r>
              <a:rPr lang="en-GB" dirty="0"/>
              <a:t>Research questions 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2" y="1703090"/>
            <a:ext cx="8640960" cy="4286280"/>
          </a:xfrm>
        </p:spPr>
        <p:txBody>
          <a:bodyPr>
            <a:normAutofit/>
          </a:bodyPr>
          <a:lstStyle/>
          <a:p>
            <a:r>
              <a:rPr lang="en-GB" dirty="0"/>
              <a:t>Active Labour Market Policies</a:t>
            </a:r>
          </a:p>
          <a:p>
            <a:pPr lvl="1"/>
            <a:r>
              <a:rPr lang="en-GB" dirty="0"/>
              <a:t>What are the effects of important training components of the ALMP in </a:t>
            </a:r>
            <a:r>
              <a:rPr lang="en-GB" i="1" dirty="0"/>
              <a:t>Flanders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How &amp; by how much do their effects differ for different types of unemployed?</a:t>
            </a:r>
          </a:p>
          <a:p>
            <a:pPr lvl="1"/>
            <a:r>
              <a:rPr lang="en-GB" dirty="0"/>
              <a:t>Can this heterogeneity be used to improve the allocation of unemployed to these programmes?</a:t>
            </a:r>
          </a:p>
        </p:txBody>
      </p:sp>
    </p:spTree>
    <p:extLst>
      <p:ext uri="{BB962C8B-B14F-4D97-AF65-F5344CB8AC3E}">
        <p14:creationId xmlns:p14="http://schemas.microsoft.com/office/powerpoint/2010/main" val="3570918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7440" y="987570"/>
            <a:ext cx="8928992" cy="571504"/>
          </a:xfrm>
        </p:spPr>
        <p:txBody>
          <a:bodyPr/>
          <a:lstStyle/>
          <a:p>
            <a:r>
              <a:rPr lang="en-GB" dirty="0"/>
              <a:t>Why Flanders 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7440" y="1703090"/>
            <a:ext cx="8568952" cy="4286280"/>
          </a:xfrm>
        </p:spPr>
        <p:txBody>
          <a:bodyPr>
            <a:normAutofit/>
          </a:bodyPr>
          <a:lstStyle/>
          <a:p>
            <a:r>
              <a:rPr lang="en-GB" dirty="0"/>
              <a:t>Data access &amp; cooperation with the Public Employment Service (PES) of Flanders</a:t>
            </a:r>
          </a:p>
          <a:p>
            <a:pPr lvl="1"/>
            <a:r>
              <a:rPr lang="en-GB" dirty="0"/>
              <a:t>PES might consider using similar methods to improve their ALMP</a:t>
            </a:r>
          </a:p>
          <a:p>
            <a:r>
              <a:rPr lang="en-GB" dirty="0"/>
              <a:t>External validity</a:t>
            </a:r>
          </a:p>
          <a:p>
            <a:pPr lvl="1"/>
            <a:r>
              <a:rPr lang="en-GB" dirty="0"/>
              <a:t>Inside Flanders: Data consists of very recent Flemish unemployed</a:t>
            </a:r>
          </a:p>
          <a:p>
            <a:pPr lvl="1"/>
            <a:r>
              <a:rPr lang="en-GB" dirty="0"/>
              <a:t>Rest of Europe: ALMP (&amp; PES) of Flanders very similar to ALMPs of many other European countries</a:t>
            </a:r>
          </a:p>
          <a:p>
            <a:pPr lvl="1"/>
            <a:r>
              <a:rPr lang="en-GB" dirty="0"/>
              <a:t>Labour market similar to those of (richer) European countries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749FC-D9B7-4FAA-B513-E5BC5D56B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84" y="1"/>
            <a:ext cx="2534816" cy="182844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0B90C926-67C2-4DD0-9FF2-6450AA5E9B99}"/>
              </a:ext>
            </a:extLst>
          </p:cNvPr>
          <p:cNvSpPr/>
          <p:nvPr/>
        </p:nvSpPr>
        <p:spPr>
          <a:xfrm rot="19935739" flipV="1">
            <a:off x="7289105" y="588097"/>
            <a:ext cx="470993" cy="183763"/>
          </a:xfrm>
          <a:prstGeom prst="rightArrow">
            <a:avLst/>
          </a:prstGeom>
          <a:solidFill>
            <a:srgbClr val="11682E"/>
          </a:solidFill>
          <a:ln>
            <a:solidFill>
              <a:srgbClr val="115C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DADACAB-043B-4F2A-87B9-6F087038B6F9}"/>
              </a:ext>
            </a:extLst>
          </p:cNvPr>
          <p:cNvSpPr/>
          <p:nvPr/>
        </p:nvSpPr>
        <p:spPr>
          <a:xfrm rot="10800000" flipV="1">
            <a:off x="9005440" y="274006"/>
            <a:ext cx="470993" cy="183763"/>
          </a:xfrm>
          <a:prstGeom prst="rightArrow">
            <a:avLst/>
          </a:prstGeom>
          <a:solidFill>
            <a:srgbClr val="11682E"/>
          </a:solidFill>
          <a:ln>
            <a:solidFill>
              <a:srgbClr val="115C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940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432" y="987570"/>
            <a:ext cx="9001000" cy="571504"/>
          </a:xfrm>
        </p:spPr>
        <p:txBody>
          <a:bodyPr/>
          <a:lstStyle/>
          <a:p>
            <a:r>
              <a:rPr lang="en-GB" dirty="0"/>
              <a:t>Literature | Effects of ALMP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432" y="1703090"/>
            <a:ext cx="8640960" cy="4286280"/>
          </a:xfrm>
        </p:spPr>
        <p:txBody>
          <a:bodyPr>
            <a:normAutofit/>
          </a:bodyPr>
          <a:lstStyle/>
          <a:p>
            <a:r>
              <a:rPr lang="en-GB" dirty="0"/>
              <a:t>This has now become a very large literature in economics</a:t>
            </a:r>
          </a:p>
          <a:p>
            <a:r>
              <a:rPr lang="en-GB" dirty="0"/>
              <a:t>Typically based on </a:t>
            </a:r>
            <a:r>
              <a:rPr lang="en-GB" b="1" dirty="0"/>
              <a:t>observational studies </a:t>
            </a:r>
            <a:r>
              <a:rPr lang="en-GB" dirty="0"/>
              <a:t>informed by rich administrative data employing a </a:t>
            </a:r>
            <a:r>
              <a:rPr lang="en-GB" b="1" dirty="0"/>
              <a:t>selection-on-observables identification strategy</a:t>
            </a:r>
          </a:p>
          <a:p>
            <a:r>
              <a:rPr lang="en-GB" dirty="0"/>
              <a:t>Nice summary: Meta study of Card, Kluve, Weber (2018, JEEA)</a:t>
            </a:r>
          </a:p>
        </p:txBody>
      </p:sp>
    </p:spTree>
    <p:extLst>
      <p:ext uri="{BB962C8B-B14F-4D97-AF65-F5344CB8AC3E}">
        <p14:creationId xmlns:p14="http://schemas.microsoft.com/office/powerpoint/2010/main" val="1392511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 in this paper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very recent, informative administrative data from Flanders such that CIA plausibly holds</a:t>
            </a:r>
          </a:p>
          <a:p>
            <a:r>
              <a:rPr lang="en-GB" dirty="0"/>
              <a:t>Use Modified Causal Forest (MCF) method to investigate the effects of training programmes</a:t>
            </a:r>
          </a:p>
          <a:p>
            <a:pPr lvl="1"/>
            <a:r>
              <a:rPr lang="en-GB" dirty="0"/>
              <a:t>Uncover mean effects &amp; important heterogeneities</a:t>
            </a:r>
          </a:p>
          <a:p>
            <a:r>
              <a:rPr lang="en-GB" dirty="0"/>
              <a:t>Develop simple policy rules that allow to use public resources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2961855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_M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2228F38ED015B44CABA0207BC07DAAD5" ma:contentTypeVersion="38" ma:contentTypeDescription="" ma:contentTypeScope="" ma:versionID="fc39225ed4cf06e43b1a3cc12e4af7f2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2db7eba1-300a-4d29-b50d-1fece37a5a89" xmlns:ns5="51843b5a-f0cb-4653-85ee-4748f9e937ef" xmlns:ns6="http://schemas.microsoft.com/sharepoint/v4" targetNamespace="http://schemas.microsoft.com/office/2006/metadata/properties" ma:root="true" ma:fieldsID="4e4bfae26d82b410b452802b01c9d5f8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2db7eba1-300a-4d29-b50d-1fece37a5a89"/>
    <xsd:import namespace="51843b5a-f0cb-4653-85ee-4748f9e937e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AutoKeyPoints" minOccurs="0"/>
                <xsd:element ref="ns5:MediaServiceKeyPoints" minOccurs="0"/>
                <xsd:element ref="ns5:_Flow_SignoffStatus" minOccurs="0"/>
                <xsd:element ref="ns6:IconOverlay" minOccurs="0"/>
                <xsd:element ref="ns1:_vti_ItemDeclaredRecord" minOccurs="0"/>
                <xsd:element ref="ns1:_vti_ItemHoldRecordStatus" minOccurs="0"/>
                <xsd:element ref="ns4:TaxKeywordTaxHTField" minOccurs="0"/>
                <xsd:element ref="ns4:SemaphoreItemMetadata" minOccurs="0"/>
                <xsd:element ref="ns5:MediaServiceLocation" minOccurs="0"/>
                <xsd:element ref="ns5:MediaLengthInSeconds" minOccurs="0"/>
                <xsd:element ref="ns5:lcf76f155ced4ddcb4097134ff3c332f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3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 ma:readOnly="fals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179;#Kazakhstan-2390|28fadecc-7b22-4380-944f-0d36a89eaf8c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readOnly="fals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64d6e93d-1d4d-44bb-a181-b72c686e82c0}" ma:internalName="TaxCatchAllLabel" ma:readOnly="true" ma:showField="CatchAllDataLabel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64d6e93d-1d4d-44bb-a181-b72c686e82c0}" ma:internalName="TaxCatchAll" ma:showField="CatchAllData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readOnly="false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7eba1-300a-4d29-b50d-1fece37a5a8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5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6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43b5a-f0cb-4653-85ee-4748f9e93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1" nillable="true" ma:displayName="Sign-off status" ma:internalName="Sign_x002d_off_x0020_status">
      <xsd:simpleType>
        <xsd:restriction base="dms:Text"/>
      </xsd:simpleType>
    </xsd:element>
    <xsd:element name="MediaServiceLocation" ma:index="47" nillable="true" ma:displayName="Location" ma:internalName="MediaServiceLocation" ma:readOnly="true">
      <xsd:simpleType>
        <xsd:restriction base="dms:Text"/>
      </xsd:simpleType>
    </xsd:element>
    <xsd:element name="MediaLengthInSeconds" ma:index="4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5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3.xml><?xml version="1.0" encoding="utf-8"?>
<?mso-contentType ?>
<spe:Receivers xmlns:spe="http://schemas.microsoft.com/sharepoint/events"/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da26ace941f4791a7314a339fee829c xmlns="ca283e0b-db31-4043-a2ef-b80661bf084a">
      <Terms xmlns="http://schemas.microsoft.com/office/infopath/2007/PartnerControls"/>
    </mda26ace941f4791a7314a339fee829c>
    <h6a71f3e574e4344bc34f3fc9dd20054 xmlns="ca283e0b-db31-4043-a2ef-b80661bf084a">
      <Terms xmlns="http://schemas.microsoft.com/office/infopath/2007/PartnerControls"/>
    </h6a71f3e574e4344bc34f3fc9dd20054>
    <CategoryDescription xmlns="http://schemas.microsoft.com/sharepoint.v3" xsi:nil="true"/>
    <lcf76f155ced4ddcb4097134ff3c332f xmlns="51843b5a-f0cb-4653-85ee-4748f9e937ef">
      <Terms xmlns="http://schemas.microsoft.com/office/infopath/2007/PartnerControls"/>
    </lcf76f155ced4ddcb4097134ff3c332f>
    <WrittenBy xmlns="ca283e0b-db31-4043-a2ef-b80661bf084a">
      <UserInfo>
        <DisplayName/>
        <AccountId xsi:nil="true"/>
        <AccountType/>
      </UserInfo>
    </WrittenBy>
    <TaxCatchAll xmlns="ca283e0b-db31-4043-a2ef-b80661bf084a">
      <Value>179</Value>
    </TaxCatchAll>
    <j169e817e0ee4eb8974e6fc4a2762909 xmlns="ca283e0b-db31-4043-a2ef-b80661bf084a">
      <Terms xmlns="http://schemas.microsoft.com/office/infopath/2007/PartnerControls"/>
    </j169e817e0ee4eb8974e6fc4a2762909>
    <SemaphoreItemMetadata xmlns="2db7eba1-300a-4d29-b50d-1fece37a5a89" xsi:nil="true"/>
    <ContentLanguage xmlns="ca283e0b-db31-4043-a2ef-b80661bf084a">English</ContentLanguage>
    <TaxKeywordTaxHTField xmlns="2db7eba1-300a-4d29-b50d-1fece37a5a89">
      <Terms xmlns="http://schemas.microsoft.com/office/infopath/2007/PartnerControls"/>
    </TaxKeywordTaxHTField>
    <k8c968e8c72a4eda96b7e8fdbe192be2 xmlns="ca283e0b-db31-4043-a2ef-b80661bf084a">
      <Terms xmlns="http://schemas.microsoft.com/office/infopath/2007/PartnerControls"/>
    </k8c968e8c72a4eda96b7e8fdbe192be2>
    <_Flow_SignoffStatus xmlns="51843b5a-f0cb-4653-85ee-4748f9e937ef" xsi:nil="true"/>
    <DateTransmittedEmail xmlns="ca283e0b-db31-4043-a2ef-b80661bf084a" xsi:nil="true"/>
    <IconOverlay xmlns="http://schemas.microsoft.com/sharepoint/v4" xsi:nil="true"/>
    <j048a4f9aaad4a8990a1d5e5f53cb451 xmlns="ca283e0b-db31-4043-a2ef-b80661bf084a">
      <Terms xmlns="http://schemas.microsoft.com/office/infopath/2007/PartnerControls"/>
    </j048a4f9aaad4a8990a1d5e5f53cb451>
    <ContentStatus xmlns="ca283e0b-db31-4043-a2ef-b80661bf084a" xsi:nil="true"/>
    <SenderEmail xmlns="ca283e0b-db31-4043-a2ef-b80661bf084a" xsi:nil="true"/>
    <RecipientsEmail xmlns="ca283e0b-db31-4043-a2ef-b80661bf084a" xsi:nil="true"/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ToRs, specifications, evaluation criteria, for institutional contracting</TermName>
          <TermId xmlns="http://schemas.microsoft.com/office/infopath/2007/PartnerControls">e5e2dd16-247c-45e8-bcd8-d6d32247f0fe</TermId>
        </TermInfo>
      </Terms>
    </ga975397408f43e4b84ec8e5a598e523>
  </documentManagement>
</p:properties>
</file>

<file path=customXml/itemProps1.xml><?xml version="1.0" encoding="utf-8"?>
<ds:datastoreItem xmlns:ds="http://schemas.openxmlformats.org/officeDocument/2006/customXml" ds:itemID="{7AE39CC1-5C3A-4FF3-9137-50AF5C83AAEF}"/>
</file>

<file path=customXml/itemProps2.xml><?xml version="1.0" encoding="utf-8"?>
<ds:datastoreItem xmlns:ds="http://schemas.openxmlformats.org/officeDocument/2006/customXml" ds:itemID="{583FE930-4015-4D96-A816-3C69B904D7DB}"/>
</file>

<file path=customXml/itemProps3.xml><?xml version="1.0" encoding="utf-8"?>
<ds:datastoreItem xmlns:ds="http://schemas.openxmlformats.org/officeDocument/2006/customXml" ds:itemID="{928B7EBE-FB3B-411A-9059-FB78FBB0AF9E}"/>
</file>

<file path=customXml/itemProps4.xml><?xml version="1.0" encoding="utf-8"?>
<ds:datastoreItem xmlns:ds="http://schemas.openxmlformats.org/officeDocument/2006/customXml" ds:itemID="{7BA10EAB-F303-44AB-8601-D04D0CE93F93}"/>
</file>

<file path=customXml/itemProps5.xml><?xml version="1.0" encoding="utf-8"?>
<ds:datastoreItem xmlns:ds="http://schemas.openxmlformats.org/officeDocument/2006/customXml" ds:itemID="{0E592512-BAB0-4B2D-B6F0-9C7D4E2406D1}"/>
</file>

<file path=customXml/itemProps6.xml><?xml version="1.0" encoding="utf-8"?>
<ds:datastoreItem xmlns:ds="http://schemas.openxmlformats.org/officeDocument/2006/customXml" ds:itemID="{A668D463-BF6A-49DC-9E95-B9A7BECAF1F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5</Pages>
  <Words>2978</Words>
  <Application>Microsoft Office PowerPoint</Application>
  <PresentationFormat>Benutzerdefiniert</PresentationFormat>
  <Paragraphs>437</Paragraphs>
  <Slides>59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7" baseType="lpstr">
      <vt:lpstr>Arial Narrow</vt:lpstr>
      <vt:lpstr>Segoe UI</vt:lpstr>
      <vt:lpstr>Times New Roman</vt:lpstr>
      <vt:lpstr>Wingdings</vt:lpstr>
      <vt:lpstr>Arial</vt:lpstr>
      <vt:lpstr>Symbol</vt:lpstr>
      <vt:lpstr>Corbel</vt:lpstr>
      <vt:lpstr>2_ML</vt:lpstr>
      <vt:lpstr>Implementing Causal Machine Learning in    Wednesday: Flanders &amp; the use of the mcf Python package</vt:lpstr>
      <vt:lpstr>The workshop series</vt:lpstr>
      <vt:lpstr>PowerPoint-Präsentation</vt:lpstr>
      <vt:lpstr>PowerPoint-Präsentation</vt:lpstr>
      <vt:lpstr>Motivation</vt:lpstr>
      <vt:lpstr>Research questions  </vt:lpstr>
      <vt:lpstr>Why Flanders ?</vt:lpstr>
      <vt:lpstr>Literature | Effects of ALMP</vt:lpstr>
      <vt:lpstr>Our approach in this paper</vt:lpstr>
      <vt:lpstr>The results of the paper in a nutshell | 1</vt:lpstr>
      <vt:lpstr>Data | 1</vt:lpstr>
      <vt:lpstr>Available information</vt:lpstr>
      <vt:lpstr>Programmes evaluated</vt:lpstr>
      <vt:lpstr>Descriptive statistics</vt:lpstr>
      <vt:lpstr>Identification</vt:lpstr>
      <vt:lpstr>PowerPoint-Präsentation</vt:lpstr>
      <vt:lpstr>General aspects </vt:lpstr>
      <vt:lpstr>Results</vt:lpstr>
      <vt:lpstr>PowerPoint-Präsentation</vt:lpstr>
      <vt:lpstr>Other outcome variables</vt:lpstr>
      <vt:lpstr>A priori relevant heterogeneity | GATEs | 1</vt:lpstr>
      <vt:lpstr>A priori heterogeneity | GATEs minus ATE | SVT</vt:lpstr>
      <vt:lpstr>A priori heterogeneity | GATEs minus ATE | OT</vt:lpstr>
      <vt:lpstr>PowerPoint-Präsentation</vt:lpstr>
      <vt:lpstr>A priori relevant heterogeneity | Cumulative Effects</vt:lpstr>
      <vt:lpstr>PowerPoint-Präsentation</vt:lpstr>
      <vt:lpstr>PowerPoint-Präsentation</vt:lpstr>
      <vt:lpstr>Detecting heterogeneity | Clustering</vt:lpstr>
      <vt:lpstr>PowerPoint-Präsentation</vt:lpstr>
      <vt:lpstr>Placebo analysis (using the previous UE spell)</vt:lpstr>
      <vt:lpstr>Policy simulations | 1</vt:lpstr>
      <vt:lpstr>xxx</vt:lpstr>
      <vt:lpstr>Policy simulations | Results | 1</vt:lpstr>
      <vt:lpstr>PowerPoint-Präsentation</vt:lpstr>
      <vt:lpstr>Conclusions | 1</vt:lpstr>
      <vt:lpstr>Conclusions | 2</vt:lpstr>
      <vt:lpstr>PowerPoint-Präsentation</vt:lpstr>
      <vt:lpstr>The mcf homepage</vt:lpstr>
      <vt:lpstr>Installation</vt:lpstr>
      <vt:lpstr>Major classes</vt:lpstr>
      <vt:lpstr>Major classes &amp; methods of version 0.7.1 | 1</vt:lpstr>
      <vt:lpstr>Major classes &amp; methods of version 0.7.1 | ModifiedCausalForest  | 1</vt:lpstr>
      <vt:lpstr>Major classes &amp; methods of version 0.7.1 | ModifiedCausalForest  | 2</vt:lpstr>
      <vt:lpstr>Major classes &amp; methods of version 0.7.1 | ModifiedCausalForest  | 3</vt:lpstr>
      <vt:lpstr>Major classes &amp; methods of version 0.7.1 | OptimalPolicy | 1</vt:lpstr>
      <vt:lpstr>Major classes &amp; methods of version 0.7.1 | OptimalPolicy | 2</vt:lpstr>
      <vt:lpstr>Major classes &amp; methods of version 0.7.1 | OptimalPolicy | 3</vt:lpstr>
      <vt:lpstr>Major classes &amp; methods of version 0.7.1 | OptimalPolicy | 4</vt:lpstr>
      <vt:lpstr>Major classes &amp; methods of version 0.7.1 | OptimalPolicy | 5</vt:lpstr>
      <vt:lpstr>Major classes &amp; methods of version 0.7.1 | McfOptPolReport | 1</vt:lpstr>
      <vt:lpstr>PowerPoint-Präsentation</vt:lpstr>
      <vt:lpstr>Effect estimation | all_parameters_mcf.py</vt:lpstr>
      <vt:lpstr>Effect estimation | all_parameters_mcf.py | Output</vt:lpstr>
      <vt:lpstr>PowerPoint-Präsentation</vt:lpstr>
      <vt:lpstr>Optimal policy | all_parameters_optpolicy.py </vt:lpstr>
      <vt:lpstr>Optimal policy | all_parameters_optpolicy.py | 2</vt:lpstr>
      <vt:lpstr>PowerPoint-Präsentation</vt:lpstr>
      <vt:lpstr>Effect estimation &amp; optimal policy | mcf_optpol_combined.py</vt:lpstr>
      <vt:lpstr>PowerPoint-Präsentation</vt:lpstr>
    </vt:vector>
  </TitlesOfParts>
  <Manager>SIAW</Manager>
  <Company>Universität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Schrift</dc:title>
  <dc:creator>Michael Lechner</dc:creator>
  <cp:lastModifiedBy>Lechner, Michael</cp:lastModifiedBy>
  <cp:revision>3998</cp:revision>
  <cp:lastPrinted>2004-02-27T14:23:01Z</cp:lastPrinted>
  <dcterms:created xsi:type="dcterms:W3CDTF">2003-11-27T12:28:34Z</dcterms:created>
  <dcterms:modified xsi:type="dcterms:W3CDTF">2024-09-29T11:11:07Z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ceDivision">
    <vt:lpwstr>179;#ToRs, specifications, evaluation criteria, for institutional contracting|e5e2dd16-247c-45e8-bcd8-d6d32247f0fe</vt:lpwstr>
  </property>
  <property fmtid="{D5CDD505-2E9C-101B-9397-08002B2CF9AE}" pid="3" name="ContentTypeId">
    <vt:lpwstr>0x0101009BA85F8052A6DA4FA3E31FF9F74C6970002228F38ED015B44CABA0207BC07DAAD5</vt:lpwstr>
  </property>
  <property fmtid="{D5CDD505-2E9C-101B-9397-08002B2CF9AE}" pid="4" name="TaxKeyword">
    <vt:lpwstr/>
  </property>
  <property fmtid="{D5CDD505-2E9C-101B-9397-08002B2CF9AE}" pid="5" name="SystemDTAC">
    <vt:lpwstr/>
  </property>
  <property fmtid="{D5CDD505-2E9C-101B-9397-08002B2CF9AE}" pid="6" name="Topic">
    <vt:lpwstr/>
  </property>
  <property fmtid="{D5CDD505-2E9C-101B-9397-08002B2CF9AE}" pid="7" name="MediaServiceImageTags">
    <vt:lpwstr/>
  </property>
  <property fmtid="{D5CDD505-2E9C-101B-9397-08002B2CF9AE}" pid="8" name="CriticalForLongTermRetention">
    <vt:lpwstr/>
  </property>
  <property fmtid="{D5CDD505-2E9C-101B-9397-08002B2CF9AE}" pid="9" name="DocumentType">
    <vt:lpwstr/>
  </property>
  <property fmtid="{D5CDD505-2E9C-101B-9397-08002B2CF9AE}" pid="10" name="GeographicScope">
    <vt:lpwstr/>
  </property>
</Properties>
</file>